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Nunito SemiBold"/>
      <p:regular r:id="rId23"/>
      <p:bold r:id="rId24"/>
      <p:italic r:id="rId25"/>
      <p:boldItalic r:id="rId26"/>
    </p:embeddedFont>
    <p:embeddedFont>
      <p:font typeface="Caveat"/>
      <p:regular r:id="rId27"/>
      <p:bold r:id="rId28"/>
    </p:embeddedFont>
    <p:embeddedFont>
      <p:font typeface="Nuni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SemiBold-bold.fntdata"/><Relationship Id="rId23" Type="http://schemas.openxmlformats.org/officeDocument/2006/relationships/font" Target="fonts/Nunito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SemiBold-boldItalic.fntdata"/><Relationship Id="rId25" Type="http://schemas.openxmlformats.org/officeDocument/2006/relationships/font" Target="fonts/NunitoSemiBold-italic.fntdata"/><Relationship Id="rId28" Type="http://schemas.openxmlformats.org/officeDocument/2006/relationships/font" Target="fonts/Caveat-bold.fntdata"/><Relationship Id="rId27" Type="http://schemas.openxmlformats.org/officeDocument/2006/relationships/font" Target="fonts/Cavea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italic.fntdata"/><Relationship Id="rId30" Type="http://schemas.openxmlformats.org/officeDocument/2006/relationships/font" Target="fonts/Nuni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Nuni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hapeyourfutureok.com/teachers/" TargetMode="External"/><Relationship Id="rId3" Type="http://schemas.openxmlformats.org/officeDocument/2006/relationships/hyperlink" Target="https://shapeyourfutureok.com/teacher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save and edit, click File &gt; Make a Copy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3462de47d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3462de47d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3462de47df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3462de47df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347865e7b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347865e7b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347865e7b6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347865e7b6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3146e921b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3146e921b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For more FREE teacher resources visit</a:t>
            </a:r>
            <a:r>
              <a:rPr lang="en" sz="1000">
                <a:solidFill>
                  <a:schemeClr val="dk1"/>
                </a:solidFill>
                <a:uFill>
                  <a:noFill/>
                </a:uFill>
                <a:hlinkClick r:id="rId2">
                  <a:extLst>
                    <a:ext uri="{A12FA001-AC4F-418D-AE19-62706E023703}">
                      <ahyp:hlinkClr val="tx"/>
                    </a:ext>
                  </a:extLst>
                </a:hlinkClick>
              </a:rPr>
              <a:t> </a:t>
            </a:r>
            <a:r>
              <a:rPr lang="en" sz="1000" u="sng">
                <a:solidFill>
                  <a:srgbClr val="0000FF"/>
                </a:solidFill>
                <a:hlinkClick r:id="rId3">
                  <a:extLst>
                    <a:ext uri="{A12FA001-AC4F-418D-AE19-62706E023703}">
                      <ahyp:hlinkClr val="tx"/>
                    </a:ext>
                  </a:extLst>
                </a:hlinkClick>
              </a:rPr>
              <a:t>ShapeYourFuture.com/Teachers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3146e921b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3146e921b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3146e921b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3146e921b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3146e921b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3146e921b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3462de47df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3462de47df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3146e921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3146e921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3146e921b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3146e921b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3462de47d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3462de47d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13462de47d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13462de47d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3462de47df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3462de47df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3146e921b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3146e921b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3462de47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3462de47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1.jpg"/><Relationship Id="rId5"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8.jpg"/><Relationship Id="rId5" Type="http://schemas.openxmlformats.org/officeDocument/2006/relationships/image" Target="../media/image32.png"/><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8.jpg"/><Relationship Id="rId5" Type="http://schemas.openxmlformats.org/officeDocument/2006/relationships/image" Target="../media/image33.png"/><Relationship Id="rId6"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51.png"/><Relationship Id="rId5" Type="http://schemas.openxmlformats.org/officeDocument/2006/relationships/image" Target="../media/image28.jp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31.jpg"/><Relationship Id="rId5" Type="http://schemas.openxmlformats.org/officeDocument/2006/relationships/image" Target="../media/image38.png"/><Relationship Id="rId6" Type="http://schemas.openxmlformats.org/officeDocument/2006/relationships/image" Target="../media/image9.png"/><Relationship Id="rId7"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46.png"/><Relationship Id="rId9"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3.png"/><Relationship Id="rId7" Type="http://schemas.openxmlformats.org/officeDocument/2006/relationships/image" Target="../media/image37.png"/><Relationship Id="rId8" Type="http://schemas.openxmlformats.org/officeDocument/2006/relationships/image" Target="../media/image42.png"/><Relationship Id="rId11" Type="http://schemas.openxmlformats.org/officeDocument/2006/relationships/image" Target="../media/image50.png"/><Relationship Id="rId10" Type="http://schemas.openxmlformats.org/officeDocument/2006/relationships/image" Target="../media/image48.png"/><Relationship Id="rId13" Type="http://schemas.openxmlformats.org/officeDocument/2006/relationships/image" Target="../media/image40.png"/><Relationship Id="rId12" Type="http://schemas.openxmlformats.org/officeDocument/2006/relationships/image" Target="../media/image44.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47.png"/><Relationship Id="rId9" Type="http://schemas.openxmlformats.org/officeDocument/2006/relationships/image" Target="../media/image58.png"/><Relationship Id="rId5" Type="http://schemas.openxmlformats.org/officeDocument/2006/relationships/image" Target="../media/image49.png"/><Relationship Id="rId6" Type="http://schemas.openxmlformats.org/officeDocument/2006/relationships/image" Target="../media/image52.png"/><Relationship Id="rId7" Type="http://schemas.openxmlformats.org/officeDocument/2006/relationships/image" Target="../media/image55.png"/><Relationship Id="rId8" Type="http://schemas.openxmlformats.org/officeDocument/2006/relationships/image" Target="../media/image53.png"/><Relationship Id="rId11" Type="http://schemas.openxmlformats.org/officeDocument/2006/relationships/image" Target="../media/image27.png"/><Relationship Id="rId10" Type="http://schemas.openxmlformats.org/officeDocument/2006/relationships/image" Target="../media/image63.png"/><Relationship Id="rId13" Type="http://schemas.openxmlformats.org/officeDocument/2006/relationships/image" Target="../media/image59.png"/><Relationship Id="rId12" Type="http://schemas.openxmlformats.org/officeDocument/2006/relationships/image" Target="../media/image57.png"/><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56.png"/><Relationship Id="rId9" Type="http://schemas.openxmlformats.org/officeDocument/2006/relationships/image" Target="../media/image9.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4.png"/><Relationship Id="rId8" Type="http://schemas.openxmlformats.org/officeDocument/2006/relationships/image" Target="../media/image25.png"/><Relationship Id="rId11" Type="http://schemas.openxmlformats.org/officeDocument/2006/relationships/image" Target="../media/image2.png"/><Relationship Id="rId10" Type="http://schemas.openxmlformats.org/officeDocument/2006/relationships/image" Target="../media/image23.png"/><Relationship Id="rId13" Type="http://schemas.openxmlformats.org/officeDocument/2006/relationships/image" Target="../media/image24.png"/><Relationship Id="rId12" Type="http://schemas.openxmlformats.org/officeDocument/2006/relationships/image" Target="../media/image20.png"/><Relationship Id="rId15" Type="http://schemas.openxmlformats.org/officeDocument/2006/relationships/image" Target="../media/image65.png"/><Relationship Id="rId1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1.jpg"/><Relationship Id="rId9" Type="http://schemas.openxmlformats.org/officeDocument/2006/relationships/image" Target="../media/image29.jpg"/><Relationship Id="rId5" Type="http://schemas.openxmlformats.org/officeDocument/2006/relationships/image" Target="../media/image28.jpg"/><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1.jpg"/><Relationship Id="rId9" Type="http://schemas.openxmlformats.org/officeDocument/2006/relationships/image" Target="../media/image2.png"/><Relationship Id="rId5" Type="http://schemas.openxmlformats.org/officeDocument/2006/relationships/image" Target="../media/image28.jpg"/><Relationship Id="rId6" Type="http://schemas.openxmlformats.org/officeDocument/2006/relationships/image" Target="../media/image5.png"/><Relationship Id="rId7" Type="http://schemas.openxmlformats.org/officeDocument/2006/relationships/image" Target="../media/image13.png"/><Relationship Id="rId8" Type="http://schemas.openxmlformats.org/officeDocument/2006/relationships/image" Target="../media/image3.png"/></Relationships>
</file>

<file path=ppt/slides/_rels/slide5.xml.rels><?xml version="1.0" encoding="UTF-8" standalone="yes"?><Relationships xmlns="http://schemas.openxmlformats.org/package/2006/relationships"><Relationship Id="rId20" Type="http://schemas.openxmlformats.org/officeDocument/2006/relationships/image" Target="../media/image16.jpg"/><Relationship Id="rId22" Type="http://schemas.openxmlformats.org/officeDocument/2006/relationships/image" Target="../media/image15.jpg"/><Relationship Id="rId21" Type="http://schemas.openxmlformats.org/officeDocument/2006/relationships/hyperlink" Target="http://www.youtube.com/watch?v=CBvqJj8XCxQ" TargetMode="External"/><Relationship Id="rId24" Type="http://schemas.openxmlformats.org/officeDocument/2006/relationships/image" Target="../media/image17.jpg"/><Relationship Id="rId23" Type="http://schemas.openxmlformats.org/officeDocument/2006/relationships/hyperlink" Target="http://www.youtube.com/watch?v=cyfNVVHNs6Y" TargetMode="External"/><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31.jpg"/><Relationship Id="rId9" Type="http://schemas.openxmlformats.org/officeDocument/2006/relationships/hyperlink" Target="http://www.youtube.com/watch?v=Ec9FSxwPea0" TargetMode="External"/><Relationship Id="rId26" Type="http://schemas.openxmlformats.org/officeDocument/2006/relationships/image" Target="../media/image18.jpg"/><Relationship Id="rId25" Type="http://schemas.openxmlformats.org/officeDocument/2006/relationships/hyperlink" Target="http://www.youtube.com/watch?v=peapWF-WidA" TargetMode="External"/><Relationship Id="rId28" Type="http://schemas.openxmlformats.org/officeDocument/2006/relationships/image" Target="../media/image21.jpg"/><Relationship Id="rId27" Type="http://schemas.openxmlformats.org/officeDocument/2006/relationships/hyperlink" Target="http://www.youtube.com/watch?v=7vSg48Kdx34" TargetMode="External"/><Relationship Id="rId5" Type="http://schemas.openxmlformats.org/officeDocument/2006/relationships/hyperlink" Target="http://www.youtube.com/watch?v=wN-mZtbX2Pg" TargetMode="External"/><Relationship Id="rId6" Type="http://schemas.openxmlformats.org/officeDocument/2006/relationships/image" Target="../media/image7.jpg"/><Relationship Id="rId29" Type="http://schemas.openxmlformats.org/officeDocument/2006/relationships/hyperlink" Target="http://www.youtube.com/watch?v=JAtSgGNDQk8" TargetMode="External"/><Relationship Id="rId7" Type="http://schemas.openxmlformats.org/officeDocument/2006/relationships/hyperlink" Target="http://www.youtube.com/watch?v=LNYm40RmRzs" TargetMode="External"/><Relationship Id="rId8" Type="http://schemas.openxmlformats.org/officeDocument/2006/relationships/image" Target="../media/image10.jpg"/><Relationship Id="rId30" Type="http://schemas.openxmlformats.org/officeDocument/2006/relationships/image" Target="../media/image22.jpg"/><Relationship Id="rId11" Type="http://schemas.openxmlformats.org/officeDocument/2006/relationships/hyperlink" Target="http://www.youtube.com/watch?v=y_GpIJFM51k" TargetMode="External"/><Relationship Id="rId10" Type="http://schemas.openxmlformats.org/officeDocument/2006/relationships/image" Target="../media/image6.jpg"/><Relationship Id="rId13" Type="http://schemas.openxmlformats.org/officeDocument/2006/relationships/hyperlink" Target="http://www.youtube.com/watch?v=qgnDbQ1aM54" TargetMode="External"/><Relationship Id="rId12" Type="http://schemas.openxmlformats.org/officeDocument/2006/relationships/image" Target="../media/image11.jpg"/><Relationship Id="rId15" Type="http://schemas.openxmlformats.org/officeDocument/2006/relationships/hyperlink" Target="http://www.youtube.com/watch?v=iYMlJ5BCwd0" TargetMode="External"/><Relationship Id="rId14" Type="http://schemas.openxmlformats.org/officeDocument/2006/relationships/image" Target="../media/image19.jpg"/><Relationship Id="rId17" Type="http://schemas.openxmlformats.org/officeDocument/2006/relationships/hyperlink" Target="http://www.youtube.com/watch?v=lMVv3qz-rHs" TargetMode="External"/><Relationship Id="rId16" Type="http://schemas.openxmlformats.org/officeDocument/2006/relationships/image" Target="../media/image12.jpg"/><Relationship Id="rId19" Type="http://schemas.openxmlformats.org/officeDocument/2006/relationships/hyperlink" Target="http://www.youtube.com/watch?v=tuVa27WISyo" TargetMode="External"/><Relationship Id="rId18"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25.png"/><Relationship Id="rId5"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6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1.jpg"/><Relationship Id="rId5" Type="http://schemas.openxmlformats.org/officeDocument/2006/relationships/image" Target="../media/image8.png"/><Relationship Id="rId6" Type="http://schemas.openxmlformats.org/officeDocument/2006/relationships/image" Target="../media/image54.jpg"/><Relationship Id="rId7"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2008"/>
            <a:ext cx="9143999" cy="5139484"/>
          </a:xfrm>
          <a:prstGeom prst="rect">
            <a:avLst/>
          </a:prstGeom>
          <a:noFill/>
          <a:ln>
            <a:noFill/>
          </a:ln>
        </p:spPr>
      </p:pic>
      <p:sp>
        <p:nvSpPr>
          <p:cNvPr id="57" name="Google Shape;57;p13"/>
          <p:cNvSpPr/>
          <p:nvPr/>
        </p:nvSpPr>
        <p:spPr>
          <a:xfrm>
            <a:off x="922800" y="889800"/>
            <a:ext cx="7298400" cy="33639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txBox="1"/>
          <p:nvPr>
            <p:ph type="ctrTitle"/>
          </p:nvPr>
        </p:nvSpPr>
        <p:spPr>
          <a:xfrm>
            <a:off x="877750" y="1849650"/>
            <a:ext cx="7388400" cy="1306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800">
                <a:solidFill>
                  <a:srgbClr val="073763"/>
                </a:solidFill>
                <a:latin typeface="Caveat"/>
                <a:ea typeface="Caveat"/>
                <a:cs typeface="Caveat"/>
                <a:sym typeface="Caveat"/>
              </a:rPr>
              <a:t>FREE Healthy </a:t>
            </a:r>
            <a:endParaRPr sz="5800">
              <a:solidFill>
                <a:srgbClr val="073763"/>
              </a:solidFill>
              <a:latin typeface="Caveat"/>
              <a:ea typeface="Caveat"/>
              <a:cs typeface="Caveat"/>
              <a:sym typeface="Caveat"/>
            </a:endParaRPr>
          </a:p>
          <a:p>
            <a:pPr indent="0" lvl="0" marL="0" rtl="0" algn="ctr">
              <a:spcBef>
                <a:spcPts val="0"/>
              </a:spcBef>
              <a:spcAft>
                <a:spcPts val="0"/>
              </a:spcAft>
              <a:buNone/>
            </a:pPr>
            <a:r>
              <a:rPr lang="en" sz="5800">
                <a:solidFill>
                  <a:srgbClr val="073763"/>
                </a:solidFill>
                <a:latin typeface="Caveat"/>
                <a:ea typeface="Caveat"/>
                <a:cs typeface="Caveat"/>
                <a:sym typeface="Caveat"/>
              </a:rPr>
              <a:t>Alphabet Template</a:t>
            </a:r>
            <a:endParaRPr sz="5800">
              <a:solidFill>
                <a:srgbClr val="073763"/>
              </a:solidFill>
              <a:latin typeface="Caveat"/>
              <a:ea typeface="Caveat"/>
              <a:cs typeface="Caveat"/>
              <a:sym typeface="Caveat"/>
            </a:endParaRPr>
          </a:p>
        </p:txBody>
      </p:sp>
      <p:sp>
        <p:nvSpPr>
          <p:cNvPr id="59" name="Google Shape;59;p13"/>
          <p:cNvSpPr txBox="1"/>
          <p:nvPr>
            <p:ph idx="1" type="subTitle"/>
          </p:nvPr>
        </p:nvSpPr>
        <p:spPr>
          <a:xfrm>
            <a:off x="713250" y="3193300"/>
            <a:ext cx="7717500" cy="1634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274E13"/>
                </a:solidFill>
                <a:latin typeface="Nunito"/>
                <a:ea typeface="Nunito"/>
                <a:cs typeface="Nunito"/>
                <a:sym typeface="Nunito"/>
              </a:rPr>
              <a:t>17 Editable Google Slides for Teachers</a:t>
            </a:r>
            <a:endParaRPr>
              <a:solidFill>
                <a:srgbClr val="274E13"/>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2" name="Google Shape;192;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3" name="Google Shape;193;p22"/>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4" name="Google Shape;194;p22"/>
          <p:cNvPicPr preferRelativeResize="0"/>
          <p:nvPr/>
        </p:nvPicPr>
        <p:blipFill rotWithShape="1">
          <a:blip r:embed="rId4">
            <a:alphaModFix/>
          </a:blip>
          <a:srcRect b="31262" l="0" r="0" t="0"/>
          <a:stretch/>
        </p:blipFill>
        <p:spPr>
          <a:xfrm rot="5400000">
            <a:off x="-529589" y="2021139"/>
            <a:ext cx="3678999" cy="2044170"/>
          </a:xfrm>
          <a:prstGeom prst="rect">
            <a:avLst/>
          </a:prstGeom>
          <a:noFill/>
          <a:ln>
            <a:noFill/>
          </a:ln>
          <a:effectLst>
            <a:outerShdw blurRad="57150" rotWithShape="0" algn="bl" dir="5400000" dist="19050">
              <a:srgbClr val="000000">
                <a:alpha val="17000"/>
              </a:srgbClr>
            </a:outerShdw>
          </a:effectLst>
        </p:spPr>
      </p:pic>
      <p:pic>
        <p:nvPicPr>
          <p:cNvPr id="195" name="Google Shape;195;p22"/>
          <p:cNvPicPr preferRelativeResize="0"/>
          <p:nvPr/>
        </p:nvPicPr>
        <p:blipFill rotWithShape="1">
          <a:blip r:embed="rId4">
            <a:alphaModFix/>
          </a:blip>
          <a:srcRect b="31262" l="0" r="0" t="0"/>
          <a:stretch/>
        </p:blipFill>
        <p:spPr>
          <a:xfrm rot="5400000">
            <a:off x="1645137" y="2021139"/>
            <a:ext cx="3678999" cy="2044170"/>
          </a:xfrm>
          <a:prstGeom prst="rect">
            <a:avLst/>
          </a:prstGeom>
          <a:noFill/>
          <a:ln>
            <a:noFill/>
          </a:ln>
          <a:effectLst>
            <a:outerShdw blurRad="57150" rotWithShape="0" algn="bl" dir="5400000" dist="19050">
              <a:srgbClr val="000000">
                <a:alpha val="17000"/>
              </a:srgbClr>
            </a:outerShdw>
          </a:effectLst>
        </p:spPr>
      </p:pic>
      <p:pic>
        <p:nvPicPr>
          <p:cNvPr id="196" name="Google Shape;196;p22"/>
          <p:cNvPicPr preferRelativeResize="0"/>
          <p:nvPr/>
        </p:nvPicPr>
        <p:blipFill rotWithShape="1">
          <a:blip r:embed="rId4">
            <a:alphaModFix/>
          </a:blip>
          <a:srcRect b="31262" l="0" r="0" t="0"/>
          <a:stretch/>
        </p:blipFill>
        <p:spPr>
          <a:xfrm rot="5400000">
            <a:off x="3819864" y="2021139"/>
            <a:ext cx="3678999" cy="2044170"/>
          </a:xfrm>
          <a:prstGeom prst="rect">
            <a:avLst/>
          </a:prstGeom>
          <a:noFill/>
          <a:ln>
            <a:noFill/>
          </a:ln>
          <a:effectLst>
            <a:outerShdw blurRad="57150" rotWithShape="0" algn="bl" dir="5400000" dist="19050">
              <a:srgbClr val="000000">
                <a:alpha val="17000"/>
              </a:srgbClr>
            </a:outerShdw>
          </a:effectLst>
        </p:spPr>
      </p:pic>
      <p:pic>
        <p:nvPicPr>
          <p:cNvPr id="197" name="Google Shape;197;p22"/>
          <p:cNvPicPr preferRelativeResize="0"/>
          <p:nvPr/>
        </p:nvPicPr>
        <p:blipFill rotWithShape="1">
          <a:blip r:embed="rId4">
            <a:alphaModFix/>
          </a:blip>
          <a:srcRect b="31262" l="0" r="0" t="0"/>
          <a:stretch/>
        </p:blipFill>
        <p:spPr>
          <a:xfrm rot="5400000">
            <a:off x="5994590" y="2021139"/>
            <a:ext cx="3678999" cy="2044170"/>
          </a:xfrm>
          <a:prstGeom prst="rect">
            <a:avLst/>
          </a:prstGeom>
          <a:noFill/>
          <a:ln>
            <a:noFill/>
          </a:ln>
          <a:effectLst>
            <a:outerShdw blurRad="57150" rotWithShape="0" algn="bl" dir="5400000" dist="19050">
              <a:srgbClr val="000000">
                <a:alpha val="17000"/>
              </a:srgbClr>
            </a:outerShdw>
          </a:effectLst>
        </p:spPr>
      </p:pic>
      <p:pic>
        <p:nvPicPr>
          <p:cNvPr id="198" name="Google Shape;198;p22"/>
          <p:cNvPicPr preferRelativeResize="0"/>
          <p:nvPr/>
        </p:nvPicPr>
        <p:blipFill rotWithShape="1">
          <a:blip r:embed="rId5">
            <a:alphaModFix/>
          </a:blip>
          <a:srcRect b="61558" l="210" r="-209" t="-3247"/>
          <a:stretch/>
        </p:blipFill>
        <p:spPr>
          <a:xfrm rot="-294307">
            <a:off x="-454851" y="-234926"/>
            <a:ext cx="4758450" cy="1505374"/>
          </a:xfrm>
          <a:prstGeom prst="rect">
            <a:avLst/>
          </a:prstGeom>
          <a:noFill/>
          <a:ln>
            <a:noFill/>
          </a:ln>
          <a:effectLst>
            <a:outerShdw blurRad="57150" rotWithShape="0" algn="bl" dir="5400000" dist="19050">
              <a:srgbClr val="000000">
                <a:alpha val="17000"/>
              </a:srgbClr>
            </a:outerShdw>
          </a:effectLst>
        </p:spPr>
      </p:pic>
      <p:sp>
        <p:nvSpPr>
          <p:cNvPr id="199" name="Google Shape;199;p22"/>
          <p:cNvSpPr txBox="1"/>
          <p:nvPr/>
        </p:nvSpPr>
        <p:spPr>
          <a:xfrm rot="-294393">
            <a:off x="-30937" y="358067"/>
            <a:ext cx="4065197" cy="80032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000">
                <a:solidFill>
                  <a:schemeClr val="dk1"/>
                </a:solidFill>
                <a:latin typeface="Caveat"/>
                <a:ea typeface="Caveat"/>
                <a:cs typeface="Caveat"/>
                <a:sym typeface="Caveat"/>
              </a:rPr>
              <a:t>C</a:t>
            </a:r>
            <a:r>
              <a:rPr lang="en" sz="4000">
                <a:solidFill>
                  <a:schemeClr val="dk1"/>
                </a:solidFill>
                <a:latin typeface="Caveat"/>
                <a:ea typeface="Caveat"/>
                <a:cs typeface="Caveat"/>
                <a:sym typeface="Caveat"/>
              </a:rPr>
              <a:t>enters</a:t>
            </a:r>
            <a:endParaRPr sz="4000">
              <a:latin typeface="Caveat"/>
              <a:ea typeface="Caveat"/>
              <a:cs typeface="Caveat"/>
              <a:sym typeface="Caveat"/>
            </a:endParaRPr>
          </a:p>
        </p:txBody>
      </p:sp>
      <p:sp>
        <p:nvSpPr>
          <p:cNvPr id="200" name="Google Shape;200;p22"/>
          <p:cNvSpPr txBox="1"/>
          <p:nvPr/>
        </p:nvSpPr>
        <p:spPr>
          <a:xfrm>
            <a:off x="311700" y="1254450"/>
            <a:ext cx="2044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dk1"/>
                </a:solidFill>
                <a:latin typeface="Caveat"/>
                <a:ea typeface="Caveat"/>
                <a:cs typeface="Caveat"/>
                <a:sym typeface="Caveat"/>
              </a:rPr>
              <a:t>1.</a:t>
            </a:r>
            <a:endParaRPr sz="3200">
              <a:latin typeface="Caveat"/>
              <a:ea typeface="Caveat"/>
              <a:cs typeface="Caveat"/>
              <a:sym typeface="Caveat"/>
            </a:endParaRPr>
          </a:p>
        </p:txBody>
      </p:sp>
      <p:sp>
        <p:nvSpPr>
          <p:cNvPr id="201" name="Google Shape;201;p22"/>
          <p:cNvSpPr txBox="1"/>
          <p:nvPr>
            <p:ph idx="1" type="body"/>
          </p:nvPr>
        </p:nvSpPr>
        <p:spPr>
          <a:xfrm>
            <a:off x="373025" y="1991725"/>
            <a:ext cx="1869900" cy="2460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400">
                <a:latin typeface="Nunito"/>
                <a:ea typeface="Nunito"/>
                <a:cs typeface="Nunito"/>
                <a:sym typeface="Nunito"/>
              </a:rPr>
              <a:t>Your text goes here</a:t>
            </a:r>
            <a:endParaRPr sz="1400">
              <a:latin typeface="Nunito"/>
              <a:ea typeface="Nunito"/>
              <a:cs typeface="Nunito"/>
              <a:sym typeface="Nunito"/>
            </a:endParaRPr>
          </a:p>
        </p:txBody>
      </p:sp>
      <p:sp>
        <p:nvSpPr>
          <p:cNvPr id="202" name="Google Shape;202;p22"/>
          <p:cNvSpPr txBox="1"/>
          <p:nvPr/>
        </p:nvSpPr>
        <p:spPr>
          <a:xfrm>
            <a:off x="2442825" y="1254450"/>
            <a:ext cx="2044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dk1"/>
                </a:solidFill>
                <a:latin typeface="Caveat"/>
                <a:ea typeface="Caveat"/>
                <a:cs typeface="Caveat"/>
                <a:sym typeface="Caveat"/>
              </a:rPr>
              <a:t>2</a:t>
            </a:r>
            <a:r>
              <a:rPr lang="en" sz="3200">
                <a:solidFill>
                  <a:schemeClr val="dk1"/>
                </a:solidFill>
                <a:latin typeface="Caveat"/>
                <a:ea typeface="Caveat"/>
                <a:cs typeface="Caveat"/>
                <a:sym typeface="Caveat"/>
              </a:rPr>
              <a:t>.</a:t>
            </a:r>
            <a:endParaRPr sz="3200">
              <a:latin typeface="Caveat"/>
              <a:ea typeface="Caveat"/>
              <a:cs typeface="Caveat"/>
              <a:sym typeface="Caveat"/>
            </a:endParaRPr>
          </a:p>
        </p:txBody>
      </p:sp>
      <p:sp>
        <p:nvSpPr>
          <p:cNvPr id="203" name="Google Shape;203;p22"/>
          <p:cNvSpPr txBox="1"/>
          <p:nvPr>
            <p:ph idx="1" type="body"/>
          </p:nvPr>
        </p:nvSpPr>
        <p:spPr>
          <a:xfrm>
            <a:off x="2504150" y="1991725"/>
            <a:ext cx="1869900" cy="246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400">
                <a:latin typeface="Nunito"/>
                <a:ea typeface="Nunito"/>
                <a:cs typeface="Nunito"/>
                <a:sym typeface="Nunito"/>
              </a:rPr>
              <a:t>Your text goes here</a:t>
            </a:r>
            <a:endParaRPr sz="1400">
              <a:latin typeface="Nunito"/>
              <a:ea typeface="Nunito"/>
              <a:cs typeface="Nunito"/>
              <a:sym typeface="Nunito"/>
            </a:endParaRPr>
          </a:p>
          <a:p>
            <a:pPr indent="0" lvl="0" marL="0" rtl="0" algn="l">
              <a:spcBef>
                <a:spcPts val="1200"/>
              </a:spcBef>
              <a:spcAft>
                <a:spcPts val="1200"/>
              </a:spcAft>
              <a:buNone/>
            </a:pPr>
            <a:r>
              <a:t/>
            </a:r>
            <a:endParaRPr>
              <a:latin typeface="Nunito"/>
              <a:ea typeface="Nunito"/>
              <a:cs typeface="Nunito"/>
              <a:sym typeface="Nunito"/>
            </a:endParaRPr>
          </a:p>
        </p:txBody>
      </p:sp>
      <p:sp>
        <p:nvSpPr>
          <p:cNvPr id="204" name="Google Shape;204;p22"/>
          <p:cNvSpPr txBox="1"/>
          <p:nvPr/>
        </p:nvSpPr>
        <p:spPr>
          <a:xfrm>
            <a:off x="4620028" y="1242525"/>
            <a:ext cx="2044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dk1"/>
                </a:solidFill>
                <a:latin typeface="Caveat"/>
                <a:ea typeface="Caveat"/>
                <a:cs typeface="Caveat"/>
                <a:sym typeface="Caveat"/>
              </a:rPr>
              <a:t>3</a:t>
            </a:r>
            <a:r>
              <a:rPr lang="en" sz="3200">
                <a:solidFill>
                  <a:schemeClr val="dk1"/>
                </a:solidFill>
                <a:latin typeface="Caveat"/>
                <a:ea typeface="Caveat"/>
                <a:cs typeface="Caveat"/>
                <a:sym typeface="Caveat"/>
              </a:rPr>
              <a:t>.</a:t>
            </a:r>
            <a:endParaRPr sz="3200">
              <a:latin typeface="Caveat"/>
              <a:ea typeface="Caveat"/>
              <a:cs typeface="Caveat"/>
              <a:sym typeface="Caveat"/>
            </a:endParaRPr>
          </a:p>
        </p:txBody>
      </p:sp>
      <p:sp>
        <p:nvSpPr>
          <p:cNvPr id="205" name="Google Shape;205;p22"/>
          <p:cNvSpPr txBox="1"/>
          <p:nvPr>
            <p:ph idx="1" type="body"/>
          </p:nvPr>
        </p:nvSpPr>
        <p:spPr>
          <a:xfrm>
            <a:off x="4681338" y="1979800"/>
            <a:ext cx="1869900" cy="246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400">
                <a:latin typeface="Nunito"/>
                <a:ea typeface="Nunito"/>
                <a:cs typeface="Nunito"/>
                <a:sym typeface="Nunito"/>
              </a:rPr>
              <a:t>Your text goes here</a:t>
            </a:r>
            <a:endParaRPr sz="1400">
              <a:latin typeface="Nunito"/>
              <a:ea typeface="Nunito"/>
              <a:cs typeface="Nunito"/>
              <a:sym typeface="Nunito"/>
            </a:endParaRPr>
          </a:p>
          <a:p>
            <a:pPr indent="0" lvl="0" marL="0" rtl="0" algn="l">
              <a:spcBef>
                <a:spcPts val="1200"/>
              </a:spcBef>
              <a:spcAft>
                <a:spcPts val="1200"/>
              </a:spcAft>
              <a:buNone/>
            </a:pPr>
            <a:r>
              <a:t/>
            </a:r>
            <a:endParaRPr>
              <a:latin typeface="Nunito"/>
              <a:ea typeface="Nunito"/>
              <a:cs typeface="Nunito"/>
              <a:sym typeface="Nunito"/>
            </a:endParaRPr>
          </a:p>
        </p:txBody>
      </p:sp>
      <p:sp>
        <p:nvSpPr>
          <p:cNvPr id="206" name="Google Shape;206;p22"/>
          <p:cNvSpPr txBox="1"/>
          <p:nvPr/>
        </p:nvSpPr>
        <p:spPr>
          <a:xfrm>
            <a:off x="6812003" y="1242525"/>
            <a:ext cx="20442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200">
                <a:solidFill>
                  <a:schemeClr val="dk1"/>
                </a:solidFill>
                <a:latin typeface="Caveat"/>
                <a:ea typeface="Caveat"/>
                <a:cs typeface="Caveat"/>
                <a:sym typeface="Caveat"/>
              </a:rPr>
              <a:t>4</a:t>
            </a:r>
            <a:r>
              <a:rPr lang="en" sz="3200">
                <a:solidFill>
                  <a:schemeClr val="dk1"/>
                </a:solidFill>
                <a:latin typeface="Caveat"/>
                <a:ea typeface="Caveat"/>
                <a:cs typeface="Caveat"/>
                <a:sym typeface="Caveat"/>
              </a:rPr>
              <a:t>.</a:t>
            </a:r>
            <a:endParaRPr sz="3200">
              <a:latin typeface="Caveat"/>
              <a:ea typeface="Caveat"/>
              <a:cs typeface="Caveat"/>
              <a:sym typeface="Caveat"/>
            </a:endParaRPr>
          </a:p>
        </p:txBody>
      </p:sp>
      <p:sp>
        <p:nvSpPr>
          <p:cNvPr id="207" name="Google Shape;207;p22"/>
          <p:cNvSpPr txBox="1"/>
          <p:nvPr>
            <p:ph idx="1" type="body"/>
          </p:nvPr>
        </p:nvSpPr>
        <p:spPr>
          <a:xfrm>
            <a:off x="6873313" y="1979800"/>
            <a:ext cx="1869900" cy="2460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400">
                <a:latin typeface="Nunito"/>
                <a:ea typeface="Nunito"/>
                <a:cs typeface="Nunito"/>
                <a:sym typeface="Nunito"/>
              </a:rPr>
              <a:t>Your text goes here</a:t>
            </a:r>
            <a:endParaRPr sz="1400">
              <a:latin typeface="Nunito"/>
              <a:ea typeface="Nunito"/>
              <a:cs typeface="Nunito"/>
              <a:sym typeface="Nunito"/>
            </a:endParaRPr>
          </a:p>
          <a:p>
            <a:pPr indent="0" lvl="0" marL="0" rtl="0" algn="l">
              <a:spcBef>
                <a:spcPts val="1200"/>
              </a:spcBef>
              <a:spcAft>
                <a:spcPts val="1200"/>
              </a:spcAft>
              <a:buNone/>
            </a:pPr>
            <a:r>
              <a:t/>
            </a:r>
            <a:endParaRPr>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3" name="Google Shape;21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4" name="Google Shape;214;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5" name="Google Shape;215;p23"/>
          <p:cNvSpPr/>
          <p:nvPr/>
        </p:nvSpPr>
        <p:spPr>
          <a:xfrm>
            <a:off x="401250" y="445025"/>
            <a:ext cx="8341500" cy="43170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6" name="Google Shape;216;p23"/>
          <p:cNvPicPr preferRelativeResize="0"/>
          <p:nvPr/>
        </p:nvPicPr>
        <p:blipFill rotWithShape="1">
          <a:blip r:embed="rId4">
            <a:alphaModFix/>
          </a:blip>
          <a:srcRect b="85581" l="0" r="-20" t="0"/>
          <a:stretch/>
        </p:blipFill>
        <p:spPr>
          <a:xfrm rot="-291876">
            <a:off x="2961603" y="364802"/>
            <a:ext cx="2800144" cy="514046"/>
          </a:xfrm>
          <a:prstGeom prst="rect">
            <a:avLst/>
          </a:prstGeom>
          <a:noFill/>
          <a:ln>
            <a:noFill/>
          </a:ln>
          <a:effectLst>
            <a:outerShdw blurRad="57150" rotWithShape="0" algn="bl" dir="5400000" dist="19050">
              <a:srgbClr val="000000">
                <a:alpha val="13000"/>
              </a:srgbClr>
            </a:outerShdw>
          </a:effectLst>
        </p:spPr>
      </p:pic>
      <p:sp>
        <p:nvSpPr>
          <p:cNvPr id="217" name="Google Shape;217;p23"/>
          <p:cNvSpPr txBox="1"/>
          <p:nvPr/>
        </p:nvSpPr>
        <p:spPr>
          <a:xfrm rot="-299577">
            <a:off x="3115527" y="325107"/>
            <a:ext cx="2502496" cy="58482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chemeClr val="dk1"/>
                </a:solidFill>
                <a:latin typeface="Caveat"/>
                <a:ea typeface="Caveat"/>
                <a:cs typeface="Caveat"/>
                <a:sym typeface="Caveat"/>
              </a:rPr>
              <a:t>Get the Wiggles Out</a:t>
            </a:r>
            <a:endParaRPr sz="2600">
              <a:solidFill>
                <a:schemeClr val="dk1"/>
              </a:solidFill>
              <a:latin typeface="Caveat"/>
              <a:ea typeface="Caveat"/>
              <a:cs typeface="Caveat"/>
              <a:sym typeface="Caveat"/>
            </a:endParaRPr>
          </a:p>
        </p:txBody>
      </p:sp>
      <p:pic>
        <p:nvPicPr>
          <p:cNvPr id="218" name="Google Shape;218;p23"/>
          <p:cNvPicPr preferRelativeResize="0"/>
          <p:nvPr/>
        </p:nvPicPr>
        <p:blipFill>
          <a:blip r:embed="rId5">
            <a:alphaModFix/>
          </a:blip>
          <a:stretch>
            <a:fillRect/>
          </a:stretch>
        </p:blipFill>
        <p:spPr>
          <a:xfrm>
            <a:off x="89325" y="718100"/>
            <a:ext cx="3698371" cy="3698374"/>
          </a:xfrm>
          <a:prstGeom prst="rect">
            <a:avLst/>
          </a:prstGeom>
          <a:noFill/>
          <a:ln>
            <a:noFill/>
          </a:ln>
        </p:spPr>
      </p:pic>
      <p:pic>
        <p:nvPicPr>
          <p:cNvPr id="219" name="Google Shape;219;p23"/>
          <p:cNvPicPr preferRelativeResize="0"/>
          <p:nvPr/>
        </p:nvPicPr>
        <p:blipFill>
          <a:blip r:embed="rId6">
            <a:alphaModFix/>
          </a:blip>
          <a:stretch>
            <a:fillRect/>
          </a:stretch>
        </p:blipFill>
        <p:spPr>
          <a:xfrm>
            <a:off x="5133928" y="870500"/>
            <a:ext cx="3698371" cy="3698374"/>
          </a:xfrm>
          <a:prstGeom prst="rect">
            <a:avLst/>
          </a:prstGeom>
          <a:noFill/>
          <a:ln>
            <a:noFill/>
          </a:ln>
        </p:spPr>
      </p:pic>
      <p:sp>
        <p:nvSpPr>
          <p:cNvPr id="220" name="Google Shape;220;p23"/>
          <p:cNvSpPr txBox="1"/>
          <p:nvPr/>
        </p:nvSpPr>
        <p:spPr>
          <a:xfrm>
            <a:off x="2717325" y="1989200"/>
            <a:ext cx="3288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C4587"/>
                </a:solidFill>
                <a:latin typeface="Nunito SemiBold"/>
                <a:ea typeface="Nunito SemiBold"/>
                <a:cs typeface="Nunito SemiBold"/>
                <a:sym typeface="Nunito SemiBold"/>
              </a:rPr>
              <a:t>Run in place like a cheetah.</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rPr lang="en">
                <a:solidFill>
                  <a:srgbClr val="1C4587"/>
                </a:solidFill>
                <a:latin typeface="Nunito SemiBold"/>
                <a:ea typeface="Nunito SemiBold"/>
                <a:cs typeface="Nunito SemiBold"/>
                <a:sym typeface="Nunito SemiBold"/>
              </a:rPr>
              <a:t>OR</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t/>
            </a:r>
            <a:endParaRPr>
              <a:solidFill>
                <a:srgbClr val="1C4587"/>
              </a:solidFill>
              <a:latin typeface="Nunito SemiBold"/>
              <a:ea typeface="Nunito SemiBold"/>
              <a:cs typeface="Nunito SemiBold"/>
              <a:sym typeface="Nunito SemiBold"/>
            </a:endParaRPr>
          </a:p>
          <a:p>
            <a:pPr indent="0" lvl="0" marL="0" rtl="0" algn="r">
              <a:spcBef>
                <a:spcPts val="0"/>
              </a:spcBef>
              <a:spcAft>
                <a:spcPts val="0"/>
              </a:spcAft>
              <a:buNone/>
            </a:pPr>
            <a:r>
              <a:rPr lang="en">
                <a:solidFill>
                  <a:srgbClr val="1C4587"/>
                </a:solidFill>
                <a:latin typeface="Nunito SemiBold"/>
                <a:ea typeface="Nunito SemiBold"/>
                <a:cs typeface="Nunito SemiBold"/>
                <a:sym typeface="Nunito SemiBold"/>
              </a:rPr>
              <a:t>Spin your arms like </a:t>
            </a:r>
            <a:br>
              <a:rPr lang="en">
                <a:solidFill>
                  <a:srgbClr val="1C4587"/>
                </a:solidFill>
                <a:latin typeface="Nunito SemiBold"/>
                <a:ea typeface="Nunito SemiBold"/>
                <a:cs typeface="Nunito SemiBold"/>
                <a:sym typeface="Nunito SemiBold"/>
              </a:rPr>
            </a:br>
            <a:r>
              <a:rPr lang="en">
                <a:solidFill>
                  <a:srgbClr val="1C4587"/>
                </a:solidFill>
                <a:latin typeface="Nunito SemiBold"/>
                <a:ea typeface="Nunito SemiBold"/>
                <a:cs typeface="Nunito SemiBold"/>
                <a:sym typeface="Nunito SemiBold"/>
              </a:rPr>
              <a:t>a hummingbird.</a:t>
            </a:r>
            <a:endParaRPr>
              <a:solidFill>
                <a:srgbClr val="1C4587"/>
              </a:solidFill>
              <a:latin typeface="Nunito SemiBold"/>
              <a:ea typeface="Nunito SemiBold"/>
              <a:cs typeface="Nunito SemiBold"/>
              <a:sym typeface="Nunito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6" name="Google Shape;226;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7" name="Google Shape;227;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228" name="Google Shape;228;p24"/>
          <p:cNvSpPr/>
          <p:nvPr/>
        </p:nvSpPr>
        <p:spPr>
          <a:xfrm>
            <a:off x="401250" y="445025"/>
            <a:ext cx="8341500" cy="43170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 name="Google Shape;229;p24"/>
          <p:cNvPicPr preferRelativeResize="0"/>
          <p:nvPr/>
        </p:nvPicPr>
        <p:blipFill rotWithShape="1">
          <a:blip r:embed="rId4">
            <a:alphaModFix/>
          </a:blip>
          <a:srcRect b="85581" l="0" r="-20" t="0"/>
          <a:stretch/>
        </p:blipFill>
        <p:spPr>
          <a:xfrm rot="-291876">
            <a:off x="2961603" y="364802"/>
            <a:ext cx="2800144" cy="514046"/>
          </a:xfrm>
          <a:prstGeom prst="rect">
            <a:avLst/>
          </a:prstGeom>
          <a:noFill/>
          <a:ln>
            <a:noFill/>
          </a:ln>
          <a:effectLst>
            <a:outerShdw blurRad="57150" rotWithShape="0" algn="bl" dir="5400000" dist="19050">
              <a:srgbClr val="000000">
                <a:alpha val="13000"/>
              </a:srgbClr>
            </a:outerShdw>
          </a:effectLst>
        </p:spPr>
      </p:pic>
      <p:sp>
        <p:nvSpPr>
          <p:cNvPr id="230" name="Google Shape;230;p24"/>
          <p:cNvSpPr txBox="1"/>
          <p:nvPr/>
        </p:nvSpPr>
        <p:spPr>
          <a:xfrm rot="-299577">
            <a:off x="3115527" y="325107"/>
            <a:ext cx="2502496" cy="58482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chemeClr val="dk1"/>
                </a:solidFill>
                <a:latin typeface="Caveat"/>
                <a:ea typeface="Caveat"/>
                <a:cs typeface="Caveat"/>
                <a:sym typeface="Caveat"/>
              </a:rPr>
              <a:t>Get the Wiggles Out</a:t>
            </a:r>
            <a:endParaRPr sz="2600">
              <a:solidFill>
                <a:schemeClr val="dk1"/>
              </a:solidFill>
              <a:latin typeface="Caveat"/>
              <a:ea typeface="Caveat"/>
              <a:cs typeface="Caveat"/>
              <a:sym typeface="Caveat"/>
            </a:endParaRPr>
          </a:p>
        </p:txBody>
      </p:sp>
      <p:pic>
        <p:nvPicPr>
          <p:cNvPr id="231" name="Google Shape;231;p24"/>
          <p:cNvPicPr preferRelativeResize="0"/>
          <p:nvPr/>
        </p:nvPicPr>
        <p:blipFill>
          <a:blip r:embed="rId5">
            <a:alphaModFix/>
          </a:blip>
          <a:stretch>
            <a:fillRect/>
          </a:stretch>
        </p:blipFill>
        <p:spPr>
          <a:xfrm>
            <a:off x="207950" y="869925"/>
            <a:ext cx="3500645" cy="3500649"/>
          </a:xfrm>
          <a:prstGeom prst="rect">
            <a:avLst/>
          </a:prstGeom>
          <a:noFill/>
          <a:ln>
            <a:noFill/>
          </a:ln>
        </p:spPr>
      </p:pic>
      <p:pic>
        <p:nvPicPr>
          <p:cNvPr id="232" name="Google Shape;232;p24"/>
          <p:cNvPicPr preferRelativeResize="0"/>
          <p:nvPr/>
        </p:nvPicPr>
        <p:blipFill>
          <a:blip r:embed="rId6">
            <a:alphaModFix/>
          </a:blip>
          <a:stretch>
            <a:fillRect/>
          </a:stretch>
        </p:blipFill>
        <p:spPr>
          <a:xfrm>
            <a:off x="5407905" y="1330700"/>
            <a:ext cx="3500645" cy="3500649"/>
          </a:xfrm>
          <a:prstGeom prst="rect">
            <a:avLst/>
          </a:prstGeom>
          <a:noFill/>
          <a:ln>
            <a:noFill/>
          </a:ln>
        </p:spPr>
      </p:pic>
      <p:sp>
        <p:nvSpPr>
          <p:cNvPr id="233" name="Google Shape;233;p24"/>
          <p:cNvSpPr txBox="1"/>
          <p:nvPr/>
        </p:nvSpPr>
        <p:spPr>
          <a:xfrm>
            <a:off x="3133225" y="2141600"/>
            <a:ext cx="2457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C4587"/>
                </a:solidFill>
                <a:latin typeface="Nunito SemiBold"/>
                <a:ea typeface="Nunito SemiBold"/>
                <a:cs typeface="Nunito SemiBold"/>
                <a:sym typeface="Nunito SemiBold"/>
              </a:rPr>
              <a:t>Crouch like a frog.</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rPr lang="en">
                <a:solidFill>
                  <a:srgbClr val="1C4587"/>
                </a:solidFill>
                <a:latin typeface="Nunito SemiBold"/>
                <a:ea typeface="Nunito SemiBold"/>
                <a:cs typeface="Nunito SemiBold"/>
                <a:sym typeface="Nunito SemiBold"/>
              </a:rPr>
              <a:t>OR</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t/>
            </a:r>
            <a:endParaRPr>
              <a:solidFill>
                <a:srgbClr val="1C4587"/>
              </a:solidFill>
              <a:latin typeface="Nunito SemiBold"/>
              <a:ea typeface="Nunito SemiBold"/>
              <a:cs typeface="Nunito SemiBold"/>
              <a:sym typeface="Nunito SemiBold"/>
            </a:endParaRPr>
          </a:p>
          <a:p>
            <a:pPr indent="0" lvl="0" marL="0" rtl="0" algn="r">
              <a:spcBef>
                <a:spcPts val="0"/>
              </a:spcBef>
              <a:spcAft>
                <a:spcPts val="0"/>
              </a:spcAft>
              <a:buNone/>
            </a:pPr>
            <a:r>
              <a:rPr lang="en">
                <a:solidFill>
                  <a:srgbClr val="1C4587"/>
                </a:solidFill>
                <a:latin typeface="Nunito SemiBold"/>
                <a:ea typeface="Nunito SemiBold"/>
                <a:cs typeface="Nunito SemiBold"/>
                <a:sym typeface="Nunito SemiBold"/>
              </a:rPr>
              <a:t>Stretch like a cat.</a:t>
            </a:r>
            <a:endParaRPr>
              <a:solidFill>
                <a:srgbClr val="1C4587"/>
              </a:solidFill>
              <a:latin typeface="Nunito SemiBold"/>
              <a:ea typeface="Nunito SemiBold"/>
              <a:cs typeface="Nunito SemiBold"/>
              <a:sym typeface="Nunito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9" name="Google Shape;239;p25"/>
          <p:cNvSpPr/>
          <p:nvPr/>
        </p:nvSpPr>
        <p:spPr>
          <a:xfrm>
            <a:off x="401250" y="445025"/>
            <a:ext cx="8341500" cy="43170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25"/>
          <p:cNvPicPr preferRelativeResize="0"/>
          <p:nvPr/>
        </p:nvPicPr>
        <p:blipFill>
          <a:blip r:embed="rId4">
            <a:alphaModFix/>
          </a:blip>
          <a:stretch>
            <a:fillRect/>
          </a:stretch>
        </p:blipFill>
        <p:spPr>
          <a:xfrm>
            <a:off x="311689" y="762986"/>
            <a:ext cx="3528685" cy="3528676"/>
          </a:xfrm>
          <a:prstGeom prst="rect">
            <a:avLst/>
          </a:prstGeom>
          <a:noFill/>
          <a:ln>
            <a:noFill/>
          </a:ln>
        </p:spPr>
      </p:pic>
      <p:pic>
        <p:nvPicPr>
          <p:cNvPr id="241" name="Google Shape;241;p25"/>
          <p:cNvPicPr preferRelativeResize="0"/>
          <p:nvPr/>
        </p:nvPicPr>
        <p:blipFill rotWithShape="1">
          <a:blip r:embed="rId5">
            <a:alphaModFix/>
          </a:blip>
          <a:srcRect b="85581" l="0" r="-20" t="0"/>
          <a:stretch/>
        </p:blipFill>
        <p:spPr>
          <a:xfrm rot="-291876">
            <a:off x="2961603" y="364802"/>
            <a:ext cx="2800144" cy="514046"/>
          </a:xfrm>
          <a:prstGeom prst="rect">
            <a:avLst/>
          </a:prstGeom>
          <a:noFill/>
          <a:ln>
            <a:noFill/>
          </a:ln>
          <a:effectLst>
            <a:outerShdw blurRad="57150" rotWithShape="0" algn="bl" dir="5400000" dist="19050">
              <a:srgbClr val="000000">
                <a:alpha val="13000"/>
              </a:srgbClr>
            </a:outerShdw>
          </a:effectLst>
        </p:spPr>
      </p:pic>
      <p:sp>
        <p:nvSpPr>
          <p:cNvPr id="242" name="Google Shape;242;p25"/>
          <p:cNvSpPr txBox="1"/>
          <p:nvPr/>
        </p:nvSpPr>
        <p:spPr>
          <a:xfrm rot="-299577">
            <a:off x="3115527" y="325107"/>
            <a:ext cx="2502496" cy="58482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a:solidFill>
                  <a:schemeClr val="dk1"/>
                </a:solidFill>
                <a:latin typeface="Caveat"/>
                <a:ea typeface="Caveat"/>
                <a:cs typeface="Caveat"/>
                <a:sym typeface="Caveat"/>
              </a:rPr>
              <a:t>Get the Wiggles Out</a:t>
            </a:r>
            <a:endParaRPr sz="2600">
              <a:solidFill>
                <a:schemeClr val="dk1"/>
              </a:solidFill>
              <a:latin typeface="Caveat"/>
              <a:ea typeface="Caveat"/>
              <a:cs typeface="Caveat"/>
              <a:sym typeface="Caveat"/>
            </a:endParaRPr>
          </a:p>
        </p:txBody>
      </p:sp>
      <p:pic>
        <p:nvPicPr>
          <p:cNvPr id="243" name="Google Shape;243;p25"/>
          <p:cNvPicPr preferRelativeResize="0"/>
          <p:nvPr/>
        </p:nvPicPr>
        <p:blipFill rotWithShape="1">
          <a:blip r:embed="rId6">
            <a:alphaModFix/>
          </a:blip>
          <a:srcRect b="0" l="0" r="0" t="0"/>
          <a:stretch/>
        </p:blipFill>
        <p:spPr>
          <a:xfrm>
            <a:off x="5018850" y="1024625"/>
            <a:ext cx="3528685" cy="3528676"/>
          </a:xfrm>
          <a:prstGeom prst="rect">
            <a:avLst/>
          </a:prstGeom>
          <a:noFill/>
          <a:ln>
            <a:noFill/>
          </a:ln>
        </p:spPr>
      </p:pic>
      <p:sp>
        <p:nvSpPr>
          <p:cNvPr id="244" name="Google Shape;244;p25"/>
          <p:cNvSpPr txBox="1"/>
          <p:nvPr/>
        </p:nvSpPr>
        <p:spPr>
          <a:xfrm>
            <a:off x="2944850" y="1667675"/>
            <a:ext cx="2844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1C4587"/>
                </a:solidFill>
                <a:latin typeface="Nunito SemiBold"/>
                <a:ea typeface="Nunito SemiBold"/>
                <a:cs typeface="Nunito SemiBold"/>
                <a:sym typeface="Nunito SemiBold"/>
              </a:rPr>
              <a:t>Stand still like a tree.</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rPr lang="en">
                <a:solidFill>
                  <a:srgbClr val="1C4587"/>
                </a:solidFill>
                <a:latin typeface="Nunito SemiBold"/>
                <a:ea typeface="Nunito SemiBold"/>
                <a:cs typeface="Nunito SemiBold"/>
                <a:sym typeface="Nunito SemiBold"/>
              </a:rPr>
              <a:t>OR</a:t>
            </a:r>
            <a:endParaRPr>
              <a:solidFill>
                <a:srgbClr val="1C4587"/>
              </a:solidFill>
              <a:latin typeface="Nunito SemiBold"/>
              <a:ea typeface="Nunito SemiBold"/>
              <a:cs typeface="Nunito SemiBold"/>
              <a:sym typeface="Nunito SemiBold"/>
            </a:endParaRPr>
          </a:p>
          <a:p>
            <a:pPr indent="0" lvl="0" marL="0" rtl="0" algn="ctr">
              <a:spcBef>
                <a:spcPts val="0"/>
              </a:spcBef>
              <a:spcAft>
                <a:spcPts val="0"/>
              </a:spcAft>
              <a:buNone/>
            </a:pPr>
            <a:r>
              <a:t/>
            </a:r>
            <a:endParaRPr>
              <a:solidFill>
                <a:srgbClr val="1C4587"/>
              </a:solidFill>
              <a:latin typeface="Nunito SemiBold"/>
              <a:ea typeface="Nunito SemiBold"/>
              <a:cs typeface="Nunito SemiBold"/>
              <a:sym typeface="Nunito SemiBold"/>
            </a:endParaRPr>
          </a:p>
          <a:p>
            <a:pPr indent="0" lvl="0" marL="0" rtl="0" algn="r">
              <a:spcBef>
                <a:spcPts val="0"/>
              </a:spcBef>
              <a:spcAft>
                <a:spcPts val="0"/>
              </a:spcAft>
              <a:buNone/>
            </a:pPr>
            <a:r>
              <a:rPr lang="en">
                <a:solidFill>
                  <a:srgbClr val="1C4587"/>
                </a:solidFill>
                <a:latin typeface="Nunito SemiBold"/>
                <a:ea typeface="Nunito SemiBold"/>
                <a:cs typeface="Nunito SemiBold"/>
                <a:sym typeface="Nunito SemiBold"/>
              </a:rPr>
              <a:t>Reach high like a giraffe.</a:t>
            </a:r>
            <a:endParaRPr>
              <a:solidFill>
                <a:srgbClr val="1C4587"/>
              </a:solidFill>
              <a:latin typeface="Nunito SemiBold"/>
              <a:ea typeface="Nunito SemiBold"/>
              <a:cs typeface="Nunito SemiBold"/>
              <a:sym typeface="Nunito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50" name="Google Shape;250;p26"/>
          <p:cNvPicPr preferRelativeResize="0"/>
          <p:nvPr/>
        </p:nvPicPr>
        <p:blipFill rotWithShape="1">
          <a:blip r:embed="rId4">
            <a:alphaModFix/>
          </a:blip>
          <a:srcRect b="0" l="0" r="0" t="62854"/>
          <a:stretch/>
        </p:blipFill>
        <p:spPr>
          <a:xfrm>
            <a:off x="1117825" y="1435170"/>
            <a:ext cx="6796502" cy="2273147"/>
          </a:xfrm>
          <a:prstGeom prst="rect">
            <a:avLst/>
          </a:prstGeom>
          <a:noFill/>
          <a:ln>
            <a:noFill/>
          </a:ln>
          <a:effectLst>
            <a:outerShdw blurRad="57150" rotWithShape="0" algn="bl" dir="5400000" dist="19050">
              <a:srgbClr val="000000">
                <a:alpha val="21000"/>
              </a:srgbClr>
            </a:outerShdw>
          </a:effectLst>
        </p:spPr>
      </p:pic>
      <p:sp>
        <p:nvSpPr>
          <p:cNvPr id="251" name="Google Shape;251;p26"/>
          <p:cNvSpPr txBox="1"/>
          <p:nvPr>
            <p:ph type="title"/>
          </p:nvPr>
        </p:nvSpPr>
        <p:spPr>
          <a:xfrm>
            <a:off x="311700" y="17160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20">
                <a:solidFill>
                  <a:srgbClr val="073763"/>
                </a:solidFill>
                <a:latin typeface="Caveat"/>
                <a:ea typeface="Caveat"/>
                <a:cs typeface="Caveat"/>
                <a:sym typeface="Caveat"/>
              </a:rPr>
              <a:t>Created by</a:t>
            </a:r>
            <a:endParaRPr sz="3220">
              <a:solidFill>
                <a:srgbClr val="073763"/>
              </a:solidFill>
              <a:latin typeface="Caveat"/>
              <a:ea typeface="Caveat"/>
              <a:cs typeface="Caveat"/>
              <a:sym typeface="Caveat"/>
            </a:endParaRPr>
          </a:p>
        </p:txBody>
      </p:sp>
      <p:pic>
        <p:nvPicPr>
          <p:cNvPr id="252" name="Google Shape;252;p26"/>
          <p:cNvPicPr preferRelativeResize="0"/>
          <p:nvPr/>
        </p:nvPicPr>
        <p:blipFill>
          <a:blip r:embed="rId5">
            <a:alphaModFix/>
          </a:blip>
          <a:stretch>
            <a:fillRect/>
          </a:stretch>
        </p:blipFill>
        <p:spPr>
          <a:xfrm>
            <a:off x="1757549" y="2476000"/>
            <a:ext cx="5628951" cy="428200"/>
          </a:xfrm>
          <a:prstGeom prst="rect">
            <a:avLst/>
          </a:prstGeom>
          <a:noFill/>
          <a:ln>
            <a:noFill/>
          </a:ln>
          <a:effectLst>
            <a:outerShdw blurRad="57150" rotWithShape="0" algn="bl" dir="5400000" dist="19050">
              <a:srgbClr val="000000">
                <a:alpha val="23000"/>
              </a:srgbClr>
            </a:outerShdw>
          </a:effectLst>
        </p:spPr>
      </p:pic>
      <p:pic>
        <p:nvPicPr>
          <p:cNvPr id="253" name="Google Shape;253;p26"/>
          <p:cNvPicPr preferRelativeResize="0"/>
          <p:nvPr/>
        </p:nvPicPr>
        <p:blipFill>
          <a:blip r:embed="rId6">
            <a:alphaModFix/>
          </a:blip>
          <a:stretch>
            <a:fillRect/>
          </a:stretch>
        </p:blipFill>
        <p:spPr>
          <a:xfrm>
            <a:off x="183726" y="2715375"/>
            <a:ext cx="1856626" cy="1856626"/>
          </a:xfrm>
          <a:prstGeom prst="rect">
            <a:avLst/>
          </a:prstGeom>
          <a:noFill/>
          <a:ln>
            <a:noFill/>
          </a:ln>
        </p:spPr>
      </p:pic>
      <p:pic>
        <p:nvPicPr>
          <p:cNvPr id="254" name="Google Shape;254;p26"/>
          <p:cNvPicPr preferRelativeResize="0"/>
          <p:nvPr/>
        </p:nvPicPr>
        <p:blipFill>
          <a:blip r:embed="rId7">
            <a:alphaModFix/>
          </a:blip>
          <a:stretch>
            <a:fillRect/>
          </a:stretch>
        </p:blipFill>
        <p:spPr>
          <a:xfrm rot="507838">
            <a:off x="6746406" y="390081"/>
            <a:ext cx="1952817" cy="195283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0" name="Google Shape;260;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1" name="Google Shape;261;p2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62" name="Google Shape;262;p27"/>
          <p:cNvPicPr preferRelativeResize="0"/>
          <p:nvPr/>
        </p:nvPicPr>
        <p:blipFill>
          <a:blip r:embed="rId4">
            <a:alphaModFix/>
          </a:blip>
          <a:stretch>
            <a:fillRect/>
          </a:stretch>
        </p:blipFill>
        <p:spPr>
          <a:xfrm>
            <a:off x="4494982" y="-190075"/>
            <a:ext cx="2155160" cy="2158750"/>
          </a:xfrm>
          <a:prstGeom prst="rect">
            <a:avLst/>
          </a:prstGeom>
          <a:noFill/>
          <a:ln>
            <a:noFill/>
          </a:ln>
        </p:spPr>
      </p:pic>
      <p:pic>
        <p:nvPicPr>
          <p:cNvPr id="263" name="Google Shape;263;p27"/>
          <p:cNvPicPr preferRelativeResize="0"/>
          <p:nvPr/>
        </p:nvPicPr>
        <p:blipFill>
          <a:blip r:embed="rId5">
            <a:alphaModFix/>
          </a:blip>
          <a:stretch>
            <a:fillRect/>
          </a:stretch>
        </p:blipFill>
        <p:spPr>
          <a:xfrm>
            <a:off x="6726339" y="-190075"/>
            <a:ext cx="2316796" cy="2158750"/>
          </a:xfrm>
          <a:prstGeom prst="rect">
            <a:avLst/>
          </a:prstGeom>
          <a:noFill/>
          <a:ln>
            <a:noFill/>
          </a:ln>
        </p:spPr>
      </p:pic>
      <p:pic>
        <p:nvPicPr>
          <p:cNvPr id="264" name="Google Shape;264;p27"/>
          <p:cNvPicPr preferRelativeResize="0"/>
          <p:nvPr/>
        </p:nvPicPr>
        <p:blipFill>
          <a:blip r:embed="rId6">
            <a:alphaModFix/>
          </a:blip>
          <a:stretch>
            <a:fillRect/>
          </a:stretch>
        </p:blipFill>
        <p:spPr>
          <a:xfrm>
            <a:off x="2211077" y="1594375"/>
            <a:ext cx="2083321" cy="2158750"/>
          </a:xfrm>
          <a:prstGeom prst="rect">
            <a:avLst/>
          </a:prstGeom>
          <a:noFill/>
          <a:ln>
            <a:noFill/>
          </a:ln>
        </p:spPr>
      </p:pic>
      <p:pic>
        <p:nvPicPr>
          <p:cNvPr id="265" name="Google Shape;265;p27"/>
          <p:cNvPicPr preferRelativeResize="0"/>
          <p:nvPr/>
        </p:nvPicPr>
        <p:blipFill>
          <a:blip r:embed="rId7">
            <a:alphaModFix/>
          </a:blip>
          <a:stretch>
            <a:fillRect/>
          </a:stretch>
        </p:blipFill>
        <p:spPr>
          <a:xfrm>
            <a:off x="4209057" y="1559725"/>
            <a:ext cx="2155160" cy="2158750"/>
          </a:xfrm>
          <a:prstGeom prst="rect">
            <a:avLst/>
          </a:prstGeom>
          <a:noFill/>
          <a:ln>
            <a:noFill/>
          </a:ln>
        </p:spPr>
      </p:pic>
      <p:pic>
        <p:nvPicPr>
          <p:cNvPr id="266" name="Google Shape;266;p27"/>
          <p:cNvPicPr preferRelativeResize="0"/>
          <p:nvPr/>
        </p:nvPicPr>
        <p:blipFill>
          <a:blip r:embed="rId8">
            <a:alphaModFix/>
          </a:blip>
          <a:stretch>
            <a:fillRect/>
          </a:stretch>
        </p:blipFill>
        <p:spPr>
          <a:xfrm>
            <a:off x="6240182" y="1559725"/>
            <a:ext cx="2155160" cy="2158750"/>
          </a:xfrm>
          <a:prstGeom prst="rect">
            <a:avLst/>
          </a:prstGeom>
          <a:noFill/>
          <a:ln>
            <a:noFill/>
          </a:ln>
        </p:spPr>
      </p:pic>
      <p:pic>
        <p:nvPicPr>
          <p:cNvPr id="267" name="Google Shape;267;p27"/>
          <p:cNvPicPr preferRelativeResize="0"/>
          <p:nvPr/>
        </p:nvPicPr>
        <p:blipFill>
          <a:blip r:embed="rId9">
            <a:alphaModFix/>
          </a:blip>
          <a:stretch>
            <a:fillRect/>
          </a:stretch>
        </p:blipFill>
        <p:spPr>
          <a:xfrm>
            <a:off x="319770" y="3059000"/>
            <a:ext cx="2155160" cy="2158750"/>
          </a:xfrm>
          <a:prstGeom prst="rect">
            <a:avLst/>
          </a:prstGeom>
          <a:noFill/>
          <a:ln>
            <a:noFill/>
          </a:ln>
        </p:spPr>
      </p:pic>
      <p:pic>
        <p:nvPicPr>
          <p:cNvPr id="268" name="Google Shape;268;p27"/>
          <p:cNvPicPr preferRelativeResize="0"/>
          <p:nvPr/>
        </p:nvPicPr>
        <p:blipFill>
          <a:blip r:embed="rId10">
            <a:alphaModFix/>
          </a:blip>
          <a:stretch>
            <a:fillRect/>
          </a:stretch>
        </p:blipFill>
        <p:spPr>
          <a:xfrm>
            <a:off x="2652182" y="3156800"/>
            <a:ext cx="2155159" cy="2158750"/>
          </a:xfrm>
          <a:prstGeom prst="rect">
            <a:avLst/>
          </a:prstGeom>
          <a:noFill/>
          <a:ln>
            <a:noFill/>
          </a:ln>
        </p:spPr>
      </p:pic>
      <p:pic>
        <p:nvPicPr>
          <p:cNvPr id="269" name="Google Shape;269;p27"/>
          <p:cNvPicPr preferRelativeResize="0"/>
          <p:nvPr/>
        </p:nvPicPr>
        <p:blipFill>
          <a:blip r:embed="rId11">
            <a:alphaModFix/>
          </a:blip>
          <a:stretch>
            <a:fillRect/>
          </a:stretch>
        </p:blipFill>
        <p:spPr>
          <a:xfrm>
            <a:off x="4377782" y="3114475"/>
            <a:ext cx="2155160" cy="2158750"/>
          </a:xfrm>
          <a:prstGeom prst="rect">
            <a:avLst/>
          </a:prstGeom>
          <a:noFill/>
          <a:ln>
            <a:noFill/>
          </a:ln>
        </p:spPr>
      </p:pic>
      <p:pic>
        <p:nvPicPr>
          <p:cNvPr id="270" name="Google Shape;270;p27"/>
          <p:cNvPicPr preferRelativeResize="0"/>
          <p:nvPr/>
        </p:nvPicPr>
        <p:blipFill>
          <a:blip r:embed="rId12">
            <a:alphaModFix/>
          </a:blip>
          <a:stretch>
            <a:fillRect/>
          </a:stretch>
        </p:blipFill>
        <p:spPr>
          <a:xfrm>
            <a:off x="6565982" y="3156800"/>
            <a:ext cx="2155160" cy="2158750"/>
          </a:xfrm>
          <a:prstGeom prst="rect">
            <a:avLst/>
          </a:prstGeom>
          <a:noFill/>
          <a:ln>
            <a:noFill/>
          </a:ln>
        </p:spPr>
      </p:pic>
      <p:sp>
        <p:nvSpPr>
          <p:cNvPr id="271" name="Google Shape;271;p27"/>
          <p:cNvSpPr/>
          <p:nvPr/>
        </p:nvSpPr>
        <p:spPr>
          <a:xfrm>
            <a:off x="172450" y="318250"/>
            <a:ext cx="2988600" cy="11421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7"/>
          <p:cNvSpPr txBox="1"/>
          <p:nvPr/>
        </p:nvSpPr>
        <p:spPr>
          <a:xfrm>
            <a:off x="206325" y="404500"/>
            <a:ext cx="25074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Nunito"/>
                <a:ea typeface="Nunito"/>
                <a:cs typeface="Nunito"/>
                <a:sym typeface="Nunito"/>
              </a:rPr>
              <a:t>Copy and paste these characters to use them on different slides</a:t>
            </a:r>
            <a:endParaRPr sz="1700">
              <a:latin typeface="Nunito"/>
              <a:ea typeface="Nunito"/>
              <a:cs typeface="Nunito"/>
              <a:sym typeface="Nunito"/>
            </a:endParaRPr>
          </a:p>
        </p:txBody>
      </p:sp>
      <p:pic>
        <p:nvPicPr>
          <p:cNvPr id="273" name="Google Shape;273;p27"/>
          <p:cNvPicPr preferRelativeResize="0"/>
          <p:nvPr/>
        </p:nvPicPr>
        <p:blipFill>
          <a:blip r:embed="rId13">
            <a:alphaModFix/>
          </a:blip>
          <a:stretch>
            <a:fillRect/>
          </a:stretch>
        </p:blipFill>
        <p:spPr>
          <a:xfrm>
            <a:off x="80675" y="1462650"/>
            <a:ext cx="1603123" cy="2158751"/>
          </a:xfrm>
          <a:prstGeom prst="rect">
            <a:avLst/>
          </a:prstGeom>
          <a:noFill/>
          <a:ln>
            <a:noFill/>
          </a:ln>
        </p:spPr>
      </p:pic>
      <p:pic>
        <p:nvPicPr>
          <p:cNvPr id="274" name="Google Shape;274;p27"/>
          <p:cNvPicPr preferRelativeResize="0"/>
          <p:nvPr/>
        </p:nvPicPr>
        <p:blipFill>
          <a:blip r:embed="rId14">
            <a:alphaModFix/>
          </a:blip>
          <a:stretch>
            <a:fillRect/>
          </a:stretch>
        </p:blipFill>
        <p:spPr>
          <a:xfrm>
            <a:off x="2499682" y="-190075"/>
            <a:ext cx="2155159" cy="215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2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80" name="Google Shape;280;p28"/>
          <p:cNvPicPr preferRelativeResize="0"/>
          <p:nvPr/>
        </p:nvPicPr>
        <p:blipFill>
          <a:blip r:embed="rId4">
            <a:alphaModFix/>
          </a:blip>
          <a:stretch>
            <a:fillRect/>
          </a:stretch>
        </p:blipFill>
        <p:spPr>
          <a:xfrm>
            <a:off x="172457" y="3015875"/>
            <a:ext cx="2155160" cy="2158750"/>
          </a:xfrm>
          <a:prstGeom prst="rect">
            <a:avLst/>
          </a:prstGeom>
          <a:noFill/>
          <a:ln>
            <a:noFill/>
          </a:ln>
        </p:spPr>
      </p:pic>
      <p:pic>
        <p:nvPicPr>
          <p:cNvPr id="281" name="Google Shape;281;p28"/>
          <p:cNvPicPr preferRelativeResize="0"/>
          <p:nvPr/>
        </p:nvPicPr>
        <p:blipFill>
          <a:blip r:embed="rId5">
            <a:alphaModFix/>
          </a:blip>
          <a:stretch>
            <a:fillRect/>
          </a:stretch>
        </p:blipFill>
        <p:spPr>
          <a:xfrm>
            <a:off x="2114257" y="2984750"/>
            <a:ext cx="2155159" cy="2158750"/>
          </a:xfrm>
          <a:prstGeom prst="rect">
            <a:avLst/>
          </a:prstGeom>
          <a:noFill/>
          <a:ln>
            <a:noFill/>
          </a:ln>
        </p:spPr>
      </p:pic>
      <p:pic>
        <p:nvPicPr>
          <p:cNvPr id="282" name="Google Shape;282;p28"/>
          <p:cNvPicPr preferRelativeResize="0"/>
          <p:nvPr/>
        </p:nvPicPr>
        <p:blipFill>
          <a:blip r:embed="rId6">
            <a:alphaModFix/>
          </a:blip>
          <a:stretch>
            <a:fillRect/>
          </a:stretch>
        </p:blipFill>
        <p:spPr>
          <a:xfrm>
            <a:off x="4213957" y="3154525"/>
            <a:ext cx="2155160" cy="2158750"/>
          </a:xfrm>
          <a:prstGeom prst="rect">
            <a:avLst/>
          </a:prstGeom>
          <a:noFill/>
          <a:ln>
            <a:noFill/>
          </a:ln>
        </p:spPr>
      </p:pic>
      <p:pic>
        <p:nvPicPr>
          <p:cNvPr id="283" name="Google Shape;283;p28"/>
          <p:cNvPicPr preferRelativeResize="0"/>
          <p:nvPr/>
        </p:nvPicPr>
        <p:blipFill>
          <a:blip r:embed="rId7">
            <a:alphaModFix/>
          </a:blip>
          <a:stretch>
            <a:fillRect/>
          </a:stretch>
        </p:blipFill>
        <p:spPr>
          <a:xfrm>
            <a:off x="6770332" y="1492375"/>
            <a:ext cx="2155160" cy="2158750"/>
          </a:xfrm>
          <a:prstGeom prst="rect">
            <a:avLst/>
          </a:prstGeom>
          <a:noFill/>
          <a:ln>
            <a:noFill/>
          </a:ln>
        </p:spPr>
      </p:pic>
      <p:pic>
        <p:nvPicPr>
          <p:cNvPr id="284" name="Google Shape;284;p28"/>
          <p:cNvPicPr preferRelativeResize="0"/>
          <p:nvPr/>
        </p:nvPicPr>
        <p:blipFill>
          <a:blip r:embed="rId8">
            <a:alphaModFix/>
          </a:blip>
          <a:stretch>
            <a:fillRect/>
          </a:stretch>
        </p:blipFill>
        <p:spPr>
          <a:xfrm>
            <a:off x="4301007" y="1492375"/>
            <a:ext cx="2155160" cy="2158750"/>
          </a:xfrm>
          <a:prstGeom prst="rect">
            <a:avLst/>
          </a:prstGeom>
          <a:noFill/>
          <a:ln>
            <a:noFill/>
          </a:ln>
        </p:spPr>
      </p:pic>
      <p:sp>
        <p:nvSpPr>
          <p:cNvPr id="285" name="Google Shape;285;p28"/>
          <p:cNvSpPr/>
          <p:nvPr/>
        </p:nvSpPr>
        <p:spPr>
          <a:xfrm>
            <a:off x="172450" y="530175"/>
            <a:ext cx="2449800" cy="11421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txBox="1"/>
          <p:nvPr/>
        </p:nvSpPr>
        <p:spPr>
          <a:xfrm>
            <a:off x="206325" y="616425"/>
            <a:ext cx="2401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Nunito"/>
                <a:ea typeface="Nunito"/>
                <a:cs typeface="Nunito"/>
                <a:sym typeface="Nunito"/>
              </a:rPr>
              <a:t>Copy and paste these characters to use them on different slides</a:t>
            </a:r>
            <a:endParaRPr sz="1700">
              <a:latin typeface="Nunito"/>
              <a:ea typeface="Nunito"/>
              <a:cs typeface="Nunito"/>
              <a:sym typeface="Nunito"/>
            </a:endParaRPr>
          </a:p>
        </p:txBody>
      </p:sp>
      <p:pic>
        <p:nvPicPr>
          <p:cNvPr id="287" name="Google Shape;287;p28"/>
          <p:cNvPicPr preferRelativeResize="0"/>
          <p:nvPr/>
        </p:nvPicPr>
        <p:blipFill>
          <a:blip r:embed="rId9">
            <a:alphaModFix/>
          </a:blip>
          <a:stretch>
            <a:fillRect/>
          </a:stretch>
        </p:blipFill>
        <p:spPr>
          <a:xfrm>
            <a:off x="2058782" y="1633050"/>
            <a:ext cx="2155159" cy="2158750"/>
          </a:xfrm>
          <a:prstGeom prst="rect">
            <a:avLst/>
          </a:prstGeom>
          <a:noFill/>
          <a:ln>
            <a:noFill/>
          </a:ln>
        </p:spPr>
      </p:pic>
      <p:pic>
        <p:nvPicPr>
          <p:cNvPr id="288" name="Google Shape;288;p28"/>
          <p:cNvPicPr preferRelativeResize="0"/>
          <p:nvPr/>
        </p:nvPicPr>
        <p:blipFill>
          <a:blip r:embed="rId10">
            <a:alphaModFix/>
          </a:blip>
          <a:stretch>
            <a:fillRect/>
          </a:stretch>
        </p:blipFill>
        <p:spPr>
          <a:xfrm>
            <a:off x="2607532" y="-65300"/>
            <a:ext cx="2155159" cy="2158750"/>
          </a:xfrm>
          <a:prstGeom prst="rect">
            <a:avLst/>
          </a:prstGeom>
          <a:noFill/>
          <a:ln>
            <a:noFill/>
          </a:ln>
        </p:spPr>
      </p:pic>
      <p:pic>
        <p:nvPicPr>
          <p:cNvPr id="289" name="Google Shape;289;p28"/>
          <p:cNvPicPr preferRelativeResize="0"/>
          <p:nvPr/>
        </p:nvPicPr>
        <p:blipFill>
          <a:blip r:embed="rId11">
            <a:alphaModFix/>
          </a:blip>
          <a:stretch>
            <a:fillRect/>
          </a:stretch>
        </p:blipFill>
        <p:spPr>
          <a:xfrm>
            <a:off x="4845945" y="-155400"/>
            <a:ext cx="2155160" cy="2158750"/>
          </a:xfrm>
          <a:prstGeom prst="rect">
            <a:avLst/>
          </a:prstGeom>
          <a:noFill/>
          <a:ln>
            <a:noFill/>
          </a:ln>
        </p:spPr>
      </p:pic>
      <p:pic>
        <p:nvPicPr>
          <p:cNvPr id="290" name="Google Shape;290;p28"/>
          <p:cNvPicPr preferRelativeResize="0"/>
          <p:nvPr/>
        </p:nvPicPr>
        <p:blipFill>
          <a:blip r:embed="rId12">
            <a:alphaModFix/>
          </a:blip>
          <a:stretch>
            <a:fillRect/>
          </a:stretch>
        </p:blipFill>
        <p:spPr>
          <a:xfrm>
            <a:off x="7084357" y="-155400"/>
            <a:ext cx="2155160" cy="2158750"/>
          </a:xfrm>
          <a:prstGeom prst="rect">
            <a:avLst/>
          </a:prstGeom>
          <a:noFill/>
          <a:ln>
            <a:noFill/>
          </a:ln>
        </p:spPr>
      </p:pic>
      <p:pic>
        <p:nvPicPr>
          <p:cNvPr id="291" name="Google Shape;291;p28"/>
          <p:cNvPicPr preferRelativeResize="0"/>
          <p:nvPr/>
        </p:nvPicPr>
        <p:blipFill>
          <a:blip r:embed="rId13">
            <a:alphaModFix/>
          </a:blip>
          <a:stretch>
            <a:fillRect/>
          </a:stretch>
        </p:blipFill>
        <p:spPr>
          <a:xfrm>
            <a:off x="-40918" y="1432025"/>
            <a:ext cx="2155160" cy="2158750"/>
          </a:xfrm>
          <a:prstGeom prst="rect">
            <a:avLst/>
          </a:prstGeom>
          <a:noFill/>
          <a:ln>
            <a:noFill/>
          </a:ln>
        </p:spPr>
      </p:pic>
      <p:pic>
        <p:nvPicPr>
          <p:cNvPr id="292" name="Google Shape;292;p28"/>
          <p:cNvPicPr preferRelativeResize="0"/>
          <p:nvPr/>
        </p:nvPicPr>
        <p:blipFill>
          <a:blip r:embed="rId14">
            <a:alphaModFix/>
          </a:blip>
          <a:stretch>
            <a:fillRect/>
          </a:stretch>
        </p:blipFill>
        <p:spPr>
          <a:xfrm>
            <a:off x="6623063" y="3046525"/>
            <a:ext cx="2449698" cy="2158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id="297" name="Google Shape;297;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98" name="Google Shape;298;p29"/>
          <p:cNvSpPr/>
          <p:nvPr/>
        </p:nvSpPr>
        <p:spPr>
          <a:xfrm>
            <a:off x="172450" y="530175"/>
            <a:ext cx="2449800" cy="11421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9"/>
          <p:cNvSpPr txBox="1"/>
          <p:nvPr/>
        </p:nvSpPr>
        <p:spPr>
          <a:xfrm>
            <a:off x="206325" y="616425"/>
            <a:ext cx="24012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Nunito"/>
                <a:ea typeface="Nunito"/>
                <a:cs typeface="Nunito"/>
                <a:sym typeface="Nunito"/>
              </a:rPr>
              <a:t>Copy and paste these characters to use them on different slides</a:t>
            </a:r>
            <a:endParaRPr sz="1700">
              <a:latin typeface="Nunito"/>
              <a:ea typeface="Nunito"/>
              <a:cs typeface="Nunito"/>
              <a:sym typeface="Nunito"/>
            </a:endParaRPr>
          </a:p>
        </p:txBody>
      </p:sp>
      <p:pic>
        <p:nvPicPr>
          <p:cNvPr id="300" name="Google Shape;300;p29"/>
          <p:cNvPicPr preferRelativeResize="0"/>
          <p:nvPr/>
        </p:nvPicPr>
        <p:blipFill>
          <a:blip r:embed="rId4">
            <a:alphaModFix/>
          </a:blip>
          <a:stretch>
            <a:fillRect/>
          </a:stretch>
        </p:blipFill>
        <p:spPr>
          <a:xfrm>
            <a:off x="2732024" y="21850"/>
            <a:ext cx="2704725" cy="2158750"/>
          </a:xfrm>
          <a:prstGeom prst="rect">
            <a:avLst/>
          </a:prstGeom>
          <a:noFill/>
          <a:ln>
            <a:noFill/>
          </a:ln>
        </p:spPr>
      </p:pic>
      <p:pic>
        <p:nvPicPr>
          <p:cNvPr id="301" name="Google Shape;301;p29"/>
          <p:cNvPicPr preferRelativeResize="0"/>
          <p:nvPr/>
        </p:nvPicPr>
        <p:blipFill>
          <a:blip r:embed="rId5">
            <a:alphaModFix/>
          </a:blip>
          <a:stretch>
            <a:fillRect/>
          </a:stretch>
        </p:blipFill>
        <p:spPr>
          <a:xfrm>
            <a:off x="5404011" y="21850"/>
            <a:ext cx="2158751" cy="2158750"/>
          </a:xfrm>
          <a:prstGeom prst="rect">
            <a:avLst/>
          </a:prstGeom>
          <a:noFill/>
          <a:ln>
            <a:noFill/>
          </a:ln>
        </p:spPr>
      </p:pic>
      <p:pic>
        <p:nvPicPr>
          <p:cNvPr id="302" name="Google Shape;302;p29"/>
          <p:cNvPicPr preferRelativeResize="0"/>
          <p:nvPr/>
        </p:nvPicPr>
        <p:blipFill>
          <a:blip r:embed="rId6">
            <a:alphaModFix/>
          </a:blip>
          <a:stretch>
            <a:fillRect/>
          </a:stretch>
        </p:blipFill>
        <p:spPr>
          <a:xfrm>
            <a:off x="7022061" y="239700"/>
            <a:ext cx="2158751" cy="2158750"/>
          </a:xfrm>
          <a:prstGeom prst="rect">
            <a:avLst/>
          </a:prstGeom>
          <a:noFill/>
          <a:ln>
            <a:noFill/>
          </a:ln>
        </p:spPr>
      </p:pic>
      <p:pic>
        <p:nvPicPr>
          <p:cNvPr id="303" name="Google Shape;303;p29"/>
          <p:cNvPicPr preferRelativeResize="0"/>
          <p:nvPr/>
        </p:nvPicPr>
        <p:blipFill>
          <a:blip r:embed="rId7">
            <a:alphaModFix/>
          </a:blip>
          <a:stretch>
            <a:fillRect/>
          </a:stretch>
        </p:blipFill>
        <p:spPr>
          <a:xfrm>
            <a:off x="215132" y="1416175"/>
            <a:ext cx="2155160" cy="2158750"/>
          </a:xfrm>
          <a:prstGeom prst="rect">
            <a:avLst/>
          </a:prstGeom>
          <a:noFill/>
          <a:ln>
            <a:noFill/>
          </a:ln>
        </p:spPr>
      </p:pic>
      <p:pic>
        <p:nvPicPr>
          <p:cNvPr id="304" name="Google Shape;304;p29"/>
          <p:cNvPicPr preferRelativeResize="0"/>
          <p:nvPr/>
        </p:nvPicPr>
        <p:blipFill>
          <a:blip r:embed="rId8">
            <a:alphaModFix/>
          </a:blip>
          <a:stretch>
            <a:fillRect/>
          </a:stretch>
        </p:blipFill>
        <p:spPr>
          <a:xfrm>
            <a:off x="3365450" y="1912900"/>
            <a:ext cx="1698325" cy="1698325"/>
          </a:xfrm>
          <a:prstGeom prst="rect">
            <a:avLst/>
          </a:prstGeom>
          <a:noFill/>
          <a:ln>
            <a:noFill/>
          </a:ln>
        </p:spPr>
      </p:pic>
      <p:pic>
        <p:nvPicPr>
          <p:cNvPr id="305" name="Google Shape;305;p29"/>
          <p:cNvPicPr preferRelativeResize="0"/>
          <p:nvPr/>
        </p:nvPicPr>
        <p:blipFill>
          <a:blip r:embed="rId9">
            <a:alphaModFix/>
          </a:blip>
          <a:stretch>
            <a:fillRect/>
          </a:stretch>
        </p:blipFill>
        <p:spPr>
          <a:xfrm>
            <a:off x="4114788" y="3368975"/>
            <a:ext cx="1698325" cy="1698325"/>
          </a:xfrm>
          <a:prstGeom prst="rect">
            <a:avLst/>
          </a:prstGeom>
          <a:noFill/>
          <a:ln>
            <a:noFill/>
          </a:ln>
        </p:spPr>
      </p:pic>
      <p:pic>
        <p:nvPicPr>
          <p:cNvPr id="306" name="Google Shape;306;p29"/>
          <p:cNvPicPr preferRelativeResize="0"/>
          <p:nvPr/>
        </p:nvPicPr>
        <p:blipFill>
          <a:blip r:embed="rId10">
            <a:alphaModFix/>
          </a:blip>
          <a:stretch>
            <a:fillRect/>
          </a:stretch>
        </p:blipFill>
        <p:spPr>
          <a:xfrm>
            <a:off x="7415275" y="1945550"/>
            <a:ext cx="1698325" cy="1698325"/>
          </a:xfrm>
          <a:prstGeom prst="rect">
            <a:avLst/>
          </a:prstGeom>
          <a:noFill/>
          <a:ln>
            <a:noFill/>
          </a:ln>
        </p:spPr>
      </p:pic>
      <p:pic>
        <p:nvPicPr>
          <p:cNvPr id="307" name="Google Shape;307;p29"/>
          <p:cNvPicPr preferRelativeResize="0"/>
          <p:nvPr/>
        </p:nvPicPr>
        <p:blipFill>
          <a:blip r:embed="rId11">
            <a:alphaModFix/>
          </a:blip>
          <a:stretch>
            <a:fillRect/>
          </a:stretch>
        </p:blipFill>
        <p:spPr>
          <a:xfrm>
            <a:off x="440675" y="3445175"/>
            <a:ext cx="1698325" cy="1698325"/>
          </a:xfrm>
          <a:prstGeom prst="rect">
            <a:avLst/>
          </a:prstGeom>
          <a:noFill/>
          <a:ln>
            <a:noFill/>
          </a:ln>
        </p:spPr>
      </p:pic>
      <p:pic>
        <p:nvPicPr>
          <p:cNvPr id="308" name="Google Shape;308;p29"/>
          <p:cNvPicPr preferRelativeResize="0"/>
          <p:nvPr/>
        </p:nvPicPr>
        <p:blipFill>
          <a:blip r:embed="rId12">
            <a:alphaModFix/>
          </a:blip>
          <a:stretch>
            <a:fillRect/>
          </a:stretch>
        </p:blipFill>
        <p:spPr>
          <a:xfrm>
            <a:off x="6869650" y="3328375"/>
            <a:ext cx="1698325" cy="1698325"/>
          </a:xfrm>
          <a:prstGeom prst="rect">
            <a:avLst/>
          </a:prstGeom>
          <a:noFill/>
          <a:ln>
            <a:noFill/>
          </a:ln>
        </p:spPr>
      </p:pic>
      <p:pic>
        <p:nvPicPr>
          <p:cNvPr id="309" name="Google Shape;309;p29"/>
          <p:cNvPicPr preferRelativeResize="0"/>
          <p:nvPr/>
        </p:nvPicPr>
        <p:blipFill>
          <a:blip r:embed="rId13">
            <a:alphaModFix/>
          </a:blip>
          <a:stretch>
            <a:fillRect/>
          </a:stretch>
        </p:blipFill>
        <p:spPr>
          <a:xfrm>
            <a:off x="2455125" y="3445175"/>
            <a:ext cx="1698325" cy="1698325"/>
          </a:xfrm>
          <a:prstGeom prst="rect">
            <a:avLst/>
          </a:prstGeom>
          <a:noFill/>
          <a:ln>
            <a:noFill/>
          </a:ln>
        </p:spPr>
      </p:pic>
      <p:pic>
        <p:nvPicPr>
          <p:cNvPr id="310" name="Google Shape;310;p29"/>
          <p:cNvPicPr preferRelativeResize="0"/>
          <p:nvPr/>
        </p:nvPicPr>
        <p:blipFill>
          <a:blip r:embed="rId14">
            <a:alphaModFix/>
          </a:blip>
          <a:stretch>
            <a:fillRect/>
          </a:stretch>
        </p:blipFill>
        <p:spPr>
          <a:xfrm>
            <a:off x="1784100" y="1945550"/>
            <a:ext cx="1698325" cy="1698325"/>
          </a:xfrm>
          <a:prstGeom prst="rect">
            <a:avLst/>
          </a:prstGeom>
          <a:noFill/>
          <a:ln>
            <a:noFill/>
          </a:ln>
        </p:spPr>
      </p:pic>
      <p:pic>
        <p:nvPicPr>
          <p:cNvPr id="311" name="Google Shape;311;p29"/>
          <p:cNvPicPr preferRelativeResize="0"/>
          <p:nvPr/>
        </p:nvPicPr>
        <p:blipFill>
          <a:blip r:embed="rId15">
            <a:alphaModFix/>
          </a:blip>
          <a:stretch>
            <a:fillRect/>
          </a:stretch>
        </p:blipFill>
        <p:spPr>
          <a:xfrm flipH="1">
            <a:off x="5095287" y="2022686"/>
            <a:ext cx="2014188" cy="20141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65" name="Google Shape;65;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66" name="Google Shape;66;p14"/>
          <p:cNvPicPr preferRelativeResize="0"/>
          <p:nvPr/>
        </p:nvPicPr>
        <p:blipFill>
          <a:blip r:embed="rId3">
            <a:alphaModFix/>
          </a:blip>
          <a:stretch>
            <a:fillRect/>
          </a:stretch>
        </p:blipFill>
        <p:spPr>
          <a:xfrm>
            <a:off x="0" y="2008"/>
            <a:ext cx="9143999" cy="5139484"/>
          </a:xfrm>
          <a:prstGeom prst="rect">
            <a:avLst/>
          </a:prstGeom>
          <a:noFill/>
          <a:ln>
            <a:noFill/>
          </a:ln>
        </p:spPr>
      </p:pic>
      <p:sp>
        <p:nvSpPr>
          <p:cNvPr id="67" name="Google Shape;67;p14"/>
          <p:cNvSpPr/>
          <p:nvPr/>
        </p:nvSpPr>
        <p:spPr>
          <a:xfrm>
            <a:off x="922800" y="889800"/>
            <a:ext cx="7298400" cy="33639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4"/>
          <p:cNvSpPr txBox="1"/>
          <p:nvPr>
            <p:ph type="ctrTitle"/>
          </p:nvPr>
        </p:nvSpPr>
        <p:spPr>
          <a:xfrm>
            <a:off x="877825" y="1566675"/>
            <a:ext cx="7388400" cy="13068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400">
                <a:solidFill>
                  <a:srgbClr val="073763"/>
                </a:solidFill>
                <a:latin typeface="Caveat"/>
                <a:ea typeface="Caveat"/>
                <a:cs typeface="Caveat"/>
                <a:sym typeface="Caveat"/>
              </a:rPr>
              <a:t>Welcome to Class</a:t>
            </a:r>
            <a:endParaRPr sz="5400">
              <a:solidFill>
                <a:srgbClr val="073763"/>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pic>
        <p:nvPicPr>
          <p:cNvPr id="73" name="Google Shape;73;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 name="Google Shape;74;p15"/>
          <p:cNvSpPr/>
          <p:nvPr/>
        </p:nvSpPr>
        <p:spPr>
          <a:xfrm>
            <a:off x="387900" y="727375"/>
            <a:ext cx="4786800" cy="17832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a:off x="387850" y="2862774"/>
            <a:ext cx="4935900" cy="20670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 name="Google Shape;76;p15"/>
          <p:cNvPicPr preferRelativeResize="0"/>
          <p:nvPr/>
        </p:nvPicPr>
        <p:blipFill rotWithShape="1">
          <a:blip r:embed="rId4">
            <a:alphaModFix/>
          </a:blip>
          <a:srcRect b="27219" l="0" r="0" t="0"/>
          <a:stretch/>
        </p:blipFill>
        <p:spPr>
          <a:xfrm>
            <a:off x="447953" y="384375"/>
            <a:ext cx="4786724" cy="2164398"/>
          </a:xfrm>
          <a:prstGeom prst="rect">
            <a:avLst/>
          </a:prstGeom>
          <a:noFill/>
          <a:ln>
            <a:noFill/>
          </a:ln>
          <a:effectLst>
            <a:outerShdw blurRad="57150" rotWithShape="0" algn="bl" dir="5400000" dist="19050">
              <a:srgbClr val="000000">
                <a:alpha val="13000"/>
              </a:srgbClr>
            </a:outerShdw>
          </a:effectLst>
        </p:spPr>
      </p:pic>
      <p:pic>
        <p:nvPicPr>
          <p:cNvPr id="77" name="Google Shape;77;p15"/>
          <p:cNvPicPr preferRelativeResize="0"/>
          <p:nvPr/>
        </p:nvPicPr>
        <p:blipFill rotWithShape="1">
          <a:blip r:embed="rId5">
            <a:alphaModFix/>
          </a:blip>
          <a:srcRect b="85581" l="0" r="29537" t="0"/>
          <a:stretch/>
        </p:blipFill>
        <p:spPr>
          <a:xfrm rot="-291875">
            <a:off x="335774" y="311551"/>
            <a:ext cx="1794484" cy="514046"/>
          </a:xfrm>
          <a:prstGeom prst="rect">
            <a:avLst/>
          </a:prstGeom>
          <a:noFill/>
          <a:ln>
            <a:noFill/>
          </a:ln>
          <a:effectLst>
            <a:outerShdw blurRad="57150" rotWithShape="0" algn="bl" dir="5400000" dist="19050">
              <a:srgbClr val="000000">
                <a:alpha val="13000"/>
              </a:srgbClr>
            </a:outerShdw>
          </a:effectLst>
        </p:spPr>
      </p:pic>
      <p:pic>
        <p:nvPicPr>
          <p:cNvPr id="78" name="Google Shape;78;p15"/>
          <p:cNvPicPr preferRelativeResize="0"/>
          <p:nvPr/>
        </p:nvPicPr>
        <p:blipFill>
          <a:blip r:embed="rId6">
            <a:alphaModFix/>
          </a:blip>
          <a:stretch>
            <a:fillRect/>
          </a:stretch>
        </p:blipFill>
        <p:spPr>
          <a:xfrm>
            <a:off x="4688575" y="236400"/>
            <a:ext cx="4485724" cy="3403973"/>
          </a:xfrm>
          <a:prstGeom prst="rect">
            <a:avLst/>
          </a:prstGeom>
          <a:noFill/>
          <a:ln>
            <a:noFill/>
          </a:ln>
        </p:spPr>
      </p:pic>
      <p:pic>
        <p:nvPicPr>
          <p:cNvPr id="79" name="Google Shape;79;p15"/>
          <p:cNvPicPr preferRelativeResize="0"/>
          <p:nvPr/>
        </p:nvPicPr>
        <p:blipFill>
          <a:blip r:embed="rId7">
            <a:alphaModFix/>
          </a:blip>
          <a:stretch>
            <a:fillRect/>
          </a:stretch>
        </p:blipFill>
        <p:spPr>
          <a:xfrm>
            <a:off x="4627475" y="2982575"/>
            <a:ext cx="4786724" cy="4314600"/>
          </a:xfrm>
          <a:prstGeom prst="rect">
            <a:avLst/>
          </a:prstGeom>
          <a:noFill/>
          <a:ln>
            <a:noFill/>
          </a:ln>
        </p:spPr>
      </p:pic>
      <p:pic>
        <p:nvPicPr>
          <p:cNvPr id="80" name="Google Shape;80;p15"/>
          <p:cNvPicPr preferRelativeResize="0"/>
          <p:nvPr/>
        </p:nvPicPr>
        <p:blipFill>
          <a:blip r:embed="rId8">
            <a:alphaModFix/>
          </a:blip>
          <a:stretch>
            <a:fillRect/>
          </a:stretch>
        </p:blipFill>
        <p:spPr>
          <a:xfrm flipH="1">
            <a:off x="7630850" y="3222625"/>
            <a:ext cx="1783350" cy="1783350"/>
          </a:xfrm>
          <a:prstGeom prst="rect">
            <a:avLst/>
          </a:prstGeom>
          <a:noFill/>
          <a:ln>
            <a:noFill/>
          </a:ln>
        </p:spPr>
      </p:pic>
      <p:sp>
        <p:nvSpPr>
          <p:cNvPr id="81" name="Google Shape;81;p15"/>
          <p:cNvSpPr txBox="1"/>
          <p:nvPr/>
        </p:nvSpPr>
        <p:spPr>
          <a:xfrm rot="-291840">
            <a:off x="515389" y="164932"/>
            <a:ext cx="3569956" cy="58499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Reminders</a:t>
            </a:r>
            <a:endParaRPr sz="2600">
              <a:latin typeface="Caveat"/>
              <a:ea typeface="Caveat"/>
              <a:cs typeface="Caveat"/>
              <a:sym typeface="Caveat"/>
            </a:endParaRPr>
          </a:p>
        </p:txBody>
      </p:sp>
      <p:sp>
        <p:nvSpPr>
          <p:cNvPr id="82" name="Google Shape;82;p15"/>
          <p:cNvSpPr txBox="1"/>
          <p:nvPr/>
        </p:nvSpPr>
        <p:spPr>
          <a:xfrm>
            <a:off x="426250" y="942075"/>
            <a:ext cx="20172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Nunito"/>
              <a:buChar char="-"/>
            </a:pPr>
            <a:r>
              <a:rPr lang="en">
                <a:latin typeface="Nunito"/>
                <a:ea typeface="Nunito"/>
                <a:cs typeface="Nunito"/>
                <a:sym typeface="Nunito"/>
              </a:rPr>
              <a:t>One</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Two </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Three</a:t>
            </a:r>
            <a:endParaRPr>
              <a:latin typeface="Nunito"/>
              <a:ea typeface="Nunito"/>
              <a:cs typeface="Nunito"/>
              <a:sym typeface="Nunito"/>
            </a:endParaRPr>
          </a:p>
        </p:txBody>
      </p:sp>
      <p:sp>
        <p:nvSpPr>
          <p:cNvPr id="83" name="Google Shape;83;p15"/>
          <p:cNvSpPr txBox="1"/>
          <p:nvPr/>
        </p:nvSpPr>
        <p:spPr>
          <a:xfrm>
            <a:off x="2977100" y="949013"/>
            <a:ext cx="20172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Nunito"/>
              <a:buChar char="-"/>
            </a:pPr>
            <a:r>
              <a:rPr lang="en">
                <a:latin typeface="Nunito"/>
                <a:ea typeface="Nunito"/>
                <a:cs typeface="Nunito"/>
                <a:sym typeface="Nunito"/>
              </a:rPr>
              <a:t>Four</a:t>
            </a:r>
            <a:endParaRPr>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
        <p:nvSpPr>
          <p:cNvPr id="84" name="Google Shape;84;p15"/>
          <p:cNvSpPr txBox="1"/>
          <p:nvPr/>
        </p:nvSpPr>
        <p:spPr>
          <a:xfrm>
            <a:off x="5604300" y="3470575"/>
            <a:ext cx="357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Lunch</a:t>
            </a:r>
            <a:endParaRPr sz="2600">
              <a:latin typeface="Caveat"/>
              <a:ea typeface="Caveat"/>
              <a:cs typeface="Caveat"/>
              <a:sym typeface="Caveat"/>
            </a:endParaRPr>
          </a:p>
        </p:txBody>
      </p:sp>
      <p:sp>
        <p:nvSpPr>
          <p:cNvPr id="85" name="Google Shape;85;p15"/>
          <p:cNvSpPr txBox="1"/>
          <p:nvPr/>
        </p:nvSpPr>
        <p:spPr>
          <a:xfrm>
            <a:off x="5604300" y="3997400"/>
            <a:ext cx="207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Nunito"/>
                <a:ea typeface="Nunito"/>
                <a:cs typeface="Nunito"/>
                <a:sym typeface="Nunito"/>
              </a:rPr>
              <a:t>Your Text Goes Here</a:t>
            </a:r>
            <a:endParaRPr>
              <a:latin typeface="Nunito"/>
              <a:ea typeface="Nunito"/>
              <a:cs typeface="Nunito"/>
              <a:sym typeface="Nunito"/>
            </a:endParaRPr>
          </a:p>
        </p:txBody>
      </p:sp>
      <p:sp>
        <p:nvSpPr>
          <p:cNvPr id="86" name="Google Shape;86;p15"/>
          <p:cNvSpPr txBox="1"/>
          <p:nvPr/>
        </p:nvSpPr>
        <p:spPr>
          <a:xfrm>
            <a:off x="5604150" y="664275"/>
            <a:ext cx="357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Homework</a:t>
            </a:r>
            <a:endParaRPr sz="2600">
              <a:latin typeface="Caveat"/>
              <a:ea typeface="Caveat"/>
              <a:cs typeface="Caveat"/>
              <a:sym typeface="Caveat"/>
            </a:endParaRPr>
          </a:p>
        </p:txBody>
      </p:sp>
      <p:sp>
        <p:nvSpPr>
          <p:cNvPr id="87" name="Google Shape;87;p15"/>
          <p:cNvSpPr txBox="1"/>
          <p:nvPr/>
        </p:nvSpPr>
        <p:spPr>
          <a:xfrm>
            <a:off x="5663400" y="1249275"/>
            <a:ext cx="2017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Nunito"/>
                <a:ea typeface="Nunito"/>
                <a:cs typeface="Nunito"/>
                <a:sym typeface="Nunito"/>
              </a:rPr>
              <a:t>Do this and this </a:t>
            </a:r>
            <a:endParaRPr>
              <a:solidFill>
                <a:schemeClr val="dk1"/>
              </a:solidFill>
              <a:latin typeface="Nunito"/>
              <a:ea typeface="Nunito"/>
              <a:cs typeface="Nunito"/>
              <a:sym typeface="Nunito"/>
            </a:endParaRPr>
          </a:p>
          <a:p>
            <a:pPr indent="0" lvl="0" marL="0" rtl="0" algn="l">
              <a:spcBef>
                <a:spcPts val="0"/>
              </a:spcBef>
              <a:spcAft>
                <a:spcPts val="0"/>
              </a:spcAft>
              <a:buNone/>
            </a:pPr>
            <a:r>
              <a:rPr b="1" lang="en">
                <a:solidFill>
                  <a:schemeClr val="dk1"/>
                </a:solidFill>
                <a:latin typeface="Nunito"/>
                <a:ea typeface="Nunito"/>
                <a:cs typeface="Nunito"/>
                <a:sym typeface="Nunito"/>
              </a:rPr>
              <a:t>Due: xx/xx</a:t>
            </a:r>
            <a:endParaRPr b="1">
              <a:solidFill>
                <a:schemeClr val="dk1"/>
              </a:solidFill>
              <a:latin typeface="Nunito"/>
              <a:ea typeface="Nunito"/>
              <a:cs typeface="Nunito"/>
              <a:sym typeface="Nunito"/>
            </a:endParaRPr>
          </a:p>
          <a:p>
            <a:pPr indent="0" lvl="0" marL="457200" rtl="0" algn="l">
              <a:spcBef>
                <a:spcPts val="0"/>
              </a:spcBef>
              <a:spcAft>
                <a:spcPts val="0"/>
              </a:spcAft>
              <a:buNone/>
            </a:pPr>
            <a:r>
              <a:t/>
            </a:r>
            <a:endParaRPr>
              <a:latin typeface="Nunito"/>
              <a:ea typeface="Nunito"/>
              <a:cs typeface="Nunito"/>
              <a:sym typeface="Nunito"/>
            </a:endParaRPr>
          </a:p>
        </p:txBody>
      </p:sp>
      <p:pic>
        <p:nvPicPr>
          <p:cNvPr id="88" name="Google Shape;88;p15"/>
          <p:cNvPicPr preferRelativeResize="0"/>
          <p:nvPr/>
        </p:nvPicPr>
        <p:blipFill rotWithShape="1">
          <a:blip r:embed="rId4">
            <a:alphaModFix/>
          </a:blip>
          <a:srcRect b="27219" l="0" r="0" t="0"/>
          <a:stretch/>
        </p:blipFill>
        <p:spPr>
          <a:xfrm>
            <a:off x="462428" y="2814075"/>
            <a:ext cx="4786724" cy="2164398"/>
          </a:xfrm>
          <a:prstGeom prst="rect">
            <a:avLst/>
          </a:prstGeom>
          <a:noFill/>
          <a:ln>
            <a:noFill/>
          </a:ln>
          <a:effectLst>
            <a:outerShdw blurRad="57150" rotWithShape="0" algn="bl" dir="5400000" dist="19050">
              <a:srgbClr val="000000">
                <a:alpha val="13000"/>
              </a:srgbClr>
            </a:outerShdw>
          </a:effectLst>
        </p:spPr>
      </p:pic>
      <p:sp>
        <p:nvSpPr>
          <p:cNvPr id="89" name="Google Shape;89;p15"/>
          <p:cNvSpPr txBox="1"/>
          <p:nvPr/>
        </p:nvSpPr>
        <p:spPr>
          <a:xfrm>
            <a:off x="426250" y="3243100"/>
            <a:ext cx="2242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Nunito"/>
              <a:buChar char="-"/>
            </a:pPr>
            <a:r>
              <a:rPr lang="en">
                <a:latin typeface="Nunito"/>
                <a:ea typeface="Nunito"/>
                <a:cs typeface="Nunito"/>
                <a:sym typeface="Nunito"/>
              </a:rPr>
              <a:t>One</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Two </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Three</a:t>
            </a:r>
            <a:endParaRPr>
              <a:latin typeface="Nunito"/>
              <a:ea typeface="Nunito"/>
              <a:cs typeface="Nunito"/>
              <a:sym typeface="Nunito"/>
            </a:endParaRPr>
          </a:p>
        </p:txBody>
      </p:sp>
      <p:sp>
        <p:nvSpPr>
          <p:cNvPr id="90" name="Google Shape;90;p15"/>
          <p:cNvSpPr txBox="1"/>
          <p:nvPr/>
        </p:nvSpPr>
        <p:spPr>
          <a:xfrm>
            <a:off x="2668850" y="3250050"/>
            <a:ext cx="23256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Nunito"/>
              <a:buChar char="-"/>
            </a:pPr>
            <a:r>
              <a:rPr lang="en">
                <a:latin typeface="Nunito"/>
                <a:ea typeface="Nunito"/>
                <a:cs typeface="Nunito"/>
                <a:sym typeface="Nunito"/>
              </a:rPr>
              <a:t>Four</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Five </a:t>
            </a:r>
            <a:endParaRPr>
              <a:latin typeface="Nunito"/>
              <a:ea typeface="Nunito"/>
              <a:cs typeface="Nunito"/>
              <a:sym typeface="Nunito"/>
            </a:endParaRPr>
          </a:p>
          <a:p>
            <a:pPr indent="-317500" lvl="0" marL="457200" rtl="0" algn="l">
              <a:spcBef>
                <a:spcPts val="0"/>
              </a:spcBef>
              <a:spcAft>
                <a:spcPts val="0"/>
              </a:spcAft>
              <a:buSzPts val="1400"/>
              <a:buFont typeface="Nunito"/>
              <a:buChar char="-"/>
            </a:pPr>
            <a:r>
              <a:rPr lang="en">
                <a:latin typeface="Nunito"/>
                <a:ea typeface="Nunito"/>
                <a:cs typeface="Nunito"/>
                <a:sym typeface="Nunito"/>
              </a:rPr>
              <a:t>Six</a:t>
            </a:r>
            <a:endParaRPr>
              <a:latin typeface="Nunito"/>
              <a:ea typeface="Nunito"/>
              <a:cs typeface="Nunito"/>
              <a:sym typeface="Nunito"/>
            </a:endParaRPr>
          </a:p>
        </p:txBody>
      </p:sp>
      <p:pic>
        <p:nvPicPr>
          <p:cNvPr id="91" name="Google Shape;91;p15"/>
          <p:cNvPicPr preferRelativeResize="0"/>
          <p:nvPr/>
        </p:nvPicPr>
        <p:blipFill rotWithShape="1">
          <a:blip r:embed="rId9">
            <a:alphaModFix/>
          </a:blip>
          <a:srcRect b="42498" l="0" r="0" t="42498"/>
          <a:stretch/>
        </p:blipFill>
        <p:spPr>
          <a:xfrm rot="-218921">
            <a:off x="331074" y="2706473"/>
            <a:ext cx="2447553" cy="514045"/>
          </a:xfrm>
          <a:prstGeom prst="rect">
            <a:avLst/>
          </a:prstGeom>
          <a:noFill/>
          <a:ln>
            <a:noFill/>
          </a:ln>
          <a:effectLst>
            <a:outerShdw blurRad="57150" rotWithShape="0" algn="bl" dir="5400000" dist="19050">
              <a:srgbClr val="000000">
                <a:alpha val="13000"/>
              </a:srgbClr>
            </a:outerShdw>
          </a:effectLst>
        </p:spPr>
      </p:pic>
      <p:sp>
        <p:nvSpPr>
          <p:cNvPr id="92" name="Google Shape;92;p15"/>
          <p:cNvSpPr txBox="1"/>
          <p:nvPr/>
        </p:nvSpPr>
        <p:spPr>
          <a:xfrm rot="-218833">
            <a:off x="514801" y="2623539"/>
            <a:ext cx="3570031" cy="58498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Today’s Schedule</a:t>
            </a:r>
            <a:endParaRPr sz="2600">
              <a:latin typeface="Caveat"/>
              <a:ea typeface="Caveat"/>
              <a:cs typeface="Caveat"/>
              <a:sym typeface="Cave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98" name="Google Shape;98;p16"/>
          <p:cNvPicPr preferRelativeResize="0"/>
          <p:nvPr/>
        </p:nvPicPr>
        <p:blipFill rotWithShape="1">
          <a:blip r:embed="rId4">
            <a:alphaModFix/>
          </a:blip>
          <a:srcRect b="63076" l="0" r="0" t="0"/>
          <a:stretch/>
        </p:blipFill>
        <p:spPr>
          <a:xfrm>
            <a:off x="371750" y="384375"/>
            <a:ext cx="5163549" cy="1133527"/>
          </a:xfrm>
          <a:prstGeom prst="rect">
            <a:avLst/>
          </a:prstGeom>
          <a:noFill/>
          <a:ln>
            <a:noFill/>
          </a:ln>
          <a:effectLst>
            <a:outerShdw blurRad="57150" rotWithShape="0" algn="bl" dir="5400000" dist="19050">
              <a:srgbClr val="000000">
                <a:alpha val="13000"/>
              </a:srgbClr>
            </a:outerShdw>
          </a:effectLst>
        </p:spPr>
      </p:pic>
      <p:sp>
        <p:nvSpPr>
          <p:cNvPr id="99" name="Google Shape;99;p16"/>
          <p:cNvSpPr/>
          <p:nvPr/>
        </p:nvSpPr>
        <p:spPr>
          <a:xfrm rot="-1102401">
            <a:off x="1311039" y="746994"/>
            <a:ext cx="1037250" cy="713158"/>
          </a:xfrm>
          <a:custGeom>
            <a:rect b="b" l="l" r="r" t="t"/>
            <a:pathLst>
              <a:path extrusionOk="0" h="28527" w="41491">
                <a:moveTo>
                  <a:pt x="25708" y="6027"/>
                </a:moveTo>
                <a:cubicBezTo>
                  <a:pt x="16511" y="6601"/>
                  <a:pt x="-4110" y="10323"/>
                  <a:pt x="837" y="18097"/>
                </a:cubicBezTo>
                <a:cubicBezTo>
                  <a:pt x="4234" y="23435"/>
                  <a:pt x="11843" y="24806"/>
                  <a:pt x="18027" y="26143"/>
                </a:cubicBezTo>
                <a:cubicBezTo>
                  <a:pt x="24820" y="27612"/>
                  <a:pt x="33497" y="30544"/>
                  <a:pt x="38876" y="26143"/>
                </a:cubicBezTo>
                <a:cubicBezTo>
                  <a:pt x="44465" y="21571"/>
                  <a:pt x="40035" y="9551"/>
                  <a:pt x="34487" y="4929"/>
                </a:cubicBezTo>
                <a:cubicBezTo>
                  <a:pt x="27927" y="-537"/>
                  <a:pt x="17736" y="-402"/>
                  <a:pt x="9249" y="540"/>
                </a:cubicBezTo>
              </a:path>
            </a:pathLst>
          </a:custGeom>
          <a:noFill/>
          <a:ln cap="flat" cmpd="sng" w="19050">
            <a:solidFill>
              <a:schemeClr val="dk2"/>
            </a:solidFill>
            <a:prstDash val="solid"/>
            <a:round/>
            <a:headEnd len="med" w="med" type="none"/>
            <a:tailEnd len="med" w="med" type="none"/>
          </a:ln>
        </p:spPr>
      </p:sp>
      <p:sp>
        <p:nvSpPr>
          <p:cNvPr id="100" name="Google Shape;100;p16"/>
          <p:cNvSpPr txBox="1"/>
          <p:nvPr/>
        </p:nvSpPr>
        <p:spPr>
          <a:xfrm>
            <a:off x="609600" y="952513"/>
            <a:ext cx="500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Nunito"/>
                <a:ea typeface="Nunito"/>
                <a:cs typeface="Nunito"/>
                <a:sym typeface="Nunito"/>
              </a:rPr>
              <a:t>Monday     Tuesday     Wednesday     Thursday     Friday</a:t>
            </a:r>
            <a:endParaRPr b="1">
              <a:latin typeface="Nunito"/>
              <a:ea typeface="Nunito"/>
              <a:cs typeface="Nunito"/>
              <a:sym typeface="Nunito"/>
            </a:endParaRPr>
          </a:p>
        </p:txBody>
      </p:sp>
      <p:pic>
        <p:nvPicPr>
          <p:cNvPr id="101" name="Google Shape;101;p16"/>
          <p:cNvPicPr preferRelativeResize="0"/>
          <p:nvPr/>
        </p:nvPicPr>
        <p:blipFill rotWithShape="1">
          <a:blip r:embed="rId4">
            <a:alphaModFix/>
          </a:blip>
          <a:srcRect b="61882" l="33911" r="4633" t="0"/>
          <a:stretch/>
        </p:blipFill>
        <p:spPr>
          <a:xfrm>
            <a:off x="5719675" y="384375"/>
            <a:ext cx="3073825" cy="1133527"/>
          </a:xfrm>
          <a:prstGeom prst="rect">
            <a:avLst/>
          </a:prstGeom>
          <a:noFill/>
          <a:ln>
            <a:noFill/>
          </a:ln>
          <a:effectLst>
            <a:outerShdw blurRad="57150" rotWithShape="0" algn="bl" dir="5400000" dist="19050">
              <a:srgbClr val="000000">
                <a:alpha val="13000"/>
              </a:srgbClr>
            </a:outerShdw>
          </a:effectLst>
        </p:spPr>
      </p:pic>
      <p:sp>
        <p:nvSpPr>
          <p:cNvPr id="102" name="Google Shape;102;p16"/>
          <p:cNvSpPr txBox="1"/>
          <p:nvPr/>
        </p:nvSpPr>
        <p:spPr>
          <a:xfrm>
            <a:off x="5795875" y="570488"/>
            <a:ext cx="1080300" cy="800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solidFill>
                  <a:schemeClr val="dk1"/>
                </a:solidFill>
                <a:latin typeface="Nunito"/>
                <a:ea typeface="Nunito"/>
                <a:cs typeface="Nunito"/>
                <a:sym typeface="Nunito"/>
              </a:rPr>
              <a:t>Month</a:t>
            </a:r>
            <a:endParaRPr b="1">
              <a:solidFill>
                <a:schemeClr val="dk1"/>
              </a:solidFill>
              <a:latin typeface="Nunito"/>
              <a:ea typeface="Nunito"/>
              <a:cs typeface="Nunito"/>
              <a:sym typeface="Nunito"/>
            </a:endParaRPr>
          </a:p>
          <a:p>
            <a:pPr indent="0" lvl="0" marL="0" rtl="0" algn="r">
              <a:spcBef>
                <a:spcPts val="0"/>
              </a:spcBef>
              <a:spcAft>
                <a:spcPts val="0"/>
              </a:spcAft>
              <a:buNone/>
            </a:pPr>
            <a:r>
              <a:rPr lang="en" sz="2600">
                <a:solidFill>
                  <a:schemeClr val="dk1"/>
                </a:solidFill>
                <a:latin typeface="Caveat"/>
                <a:ea typeface="Caveat"/>
                <a:cs typeface="Caveat"/>
                <a:sym typeface="Caveat"/>
              </a:rPr>
              <a:t>August</a:t>
            </a:r>
            <a:endParaRPr sz="2600">
              <a:solidFill>
                <a:schemeClr val="dk1"/>
              </a:solidFill>
              <a:latin typeface="Caveat"/>
              <a:ea typeface="Caveat"/>
              <a:cs typeface="Caveat"/>
              <a:sym typeface="Caveat"/>
            </a:endParaRPr>
          </a:p>
        </p:txBody>
      </p:sp>
      <p:sp>
        <p:nvSpPr>
          <p:cNvPr id="103" name="Google Shape;103;p16"/>
          <p:cNvSpPr txBox="1"/>
          <p:nvPr/>
        </p:nvSpPr>
        <p:spPr>
          <a:xfrm>
            <a:off x="6783150" y="570488"/>
            <a:ext cx="1080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Nunito"/>
                <a:ea typeface="Nunito"/>
                <a:cs typeface="Nunito"/>
                <a:sym typeface="Nunito"/>
              </a:rPr>
              <a:t>Day</a:t>
            </a:r>
            <a:endParaRPr b="1">
              <a:solidFill>
                <a:schemeClr val="dk1"/>
              </a:solidFill>
              <a:latin typeface="Nunito"/>
              <a:ea typeface="Nunito"/>
              <a:cs typeface="Nunito"/>
              <a:sym typeface="Nunito"/>
            </a:endParaRPr>
          </a:p>
          <a:p>
            <a:pPr indent="0" lvl="0" marL="0" rtl="0" algn="ctr">
              <a:spcBef>
                <a:spcPts val="0"/>
              </a:spcBef>
              <a:spcAft>
                <a:spcPts val="0"/>
              </a:spcAft>
              <a:buNone/>
            </a:pPr>
            <a:r>
              <a:rPr lang="en" sz="2600">
                <a:solidFill>
                  <a:schemeClr val="dk1"/>
                </a:solidFill>
                <a:latin typeface="Caveat"/>
                <a:ea typeface="Caveat"/>
                <a:cs typeface="Caveat"/>
                <a:sym typeface="Caveat"/>
              </a:rPr>
              <a:t>20,</a:t>
            </a:r>
            <a:endParaRPr sz="2600">
              <a:solidFill>
                <a:schemeClr val="dk1"/>
              </a:solidFill>
              <a:latin typeface="Caveat"/>
              <a:ea typeface="Caveat"/>
              <a:cs typeface="Caveat"/>
              <a:sym typeface="Caveat"/>
            </a:endParaRPr>
          </a:p>
        </p:txBody>
      </p:sp>
      <p:sp>
        <p:nvSpPr>
          <p:cNvPr id="104" name="Google Shape;104;p16"/>
          <p:cNvSpPr txBox="1"/>
          <p:nvPr/>
        </p:nvSpPr>
        <p:spPr>
          <a:xfrm>
            <a:off x="7789400" y="552313"/>
            <a:ext cx="1080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Nunito"/>
                <a:ea typeface="Nunito"/>
                <a:cs typeface="Nunito"/>
                <a:sym typeface="Nunito"/>
              </a:rPr>
              <a:t>Year</a:t>
            </a:r>
            <a:endParaRPr b="1">
              <a:solidFill>
                <a:schemeClr val="dk1"/>
              </a:solidFill>
              <a:latin typeface="Nunito"/>
              <a:ea typeface="Nunito"/>
              <a:cs typeface="Nunito"/>
              <a:sym typeface="Nunito"/>
            </a:endParaRPr>
          </a:p>
          <a:p>
            <a:pPr indent="0" lvl="0" marL="0" rtl="0" algn="l">
              <a:spcBef>
                <a:spcPts val="0"/>
              </a:spcBef>
              <a:spcAft>
                <a:spcPts val="0"/>
              </a:spcAft>
              <a:buNone/>
            </a:pPr>
            <a:r>
              <a:rPr lang="en" sz="2600">
                <a:solidFill>
                  <a:schemeClr val="dk1"/>
                </a:solidFill>
                <a:latin typeface="Caveat"/>
                <a:ea typeface="Caveat"/>
                <a:cs typeface="Caveat"/>
                <a:sym typeface="Caveat"/>
              </a:rPr>
              <a:t>20xx</a:t>
            </a:r>
            <a:endParaRPr sz="2600">
              <a:solidFill>
                <a:schemeClr val="dk1"/>
              </a:solidFill>
              <a:latin typeface="Caveat"/>
              <a:ea typeface="Caveat"/>
              <a:cs typeface="Caveat"/>
              <a:sym typeface="Caveat"/>
            </a:endParaRPr>
          </a:p>
        </p:txBody>
      </p:sp>
      <p:pic>
        <p:nvPicPr>
          <p:cNvPr id="105" name="Google Shape;105;p16"/>
          <p:cNvPicPr preferRelativeResize="0"/>
          <p:nvPr/>
        </p:nvPicPr>
        <p:blipFill rotWithShape="1">
          <a:blip r:embed="rId5">
            <a:alphaModFix/>
          </a:blip>
          <a:srcRect b="85581" l="0" r="29537" t="0"/>
          <a:stretch/>
        </p:blipFill>
        <p:spPr>
          <a:xfrm rot="-291875">
            <a:off x="259574" y="311551"/>
            <a:ext cx="1794484" cy="514046"/>
          </a:xfrm>
          <a:prstGeom prst="rect">
            <a:avLst/>
          </a:prstGeom>
          <a:noFill/>
          <a:ln>
            <a:noFill/>
          </a:ln>
          <a:effectLst>
            <a:outerShdw blurRad="57150" rotWithShape="0" algn="bl" dir="5400000" dist="19050">
              <a:srgbClr val="000000">
                <a:alpha val="13000"/>
              </a:srgbClr>
            </a:outerShdw>
          </a:effectLst>
        </p:spPr>
      </p:pic>
      <p:sp>
        <p:nvSpPr>
          <p:cNvPr id="106" name="Google Shape;106;p16"/>
          <p:cNvSpPr txBox="1"/>
          <p:nvPr/>
        </p:nvSpPr>
        <p:spPr>
          <a:xfrm rot="-291840">
            <a:off x="515389" y="164932"/>
            <a:ext cx="3569956" cy="584998"/>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Today is:</a:t>
            </a:r>
            <a:endParaRPr sz="2600">
              <a:latin typeface="Caveat"/>
              <a:ea typeface="Caveat"/>
              <a:cs typeface="Caveat"/>
              <a:sym typeface="Caveat"/>
            </a:endParaRPr>
          </a:p>
        </p:txBody>
      </p:sp>
      <p:pic>
        <p:nvPicPr>
          <p:cNvPr id="107" name="Google Shape;107;p16"/>
          <p:cNvPicPr preferRelativeResize="0"/>
          <p:nvPr/>
        </p:nvPicPr>
        <p:blipFill>
          <a:blip r:embed="rId6">
            <a:alphaModFix/>
          </a:blip>
          <a:stretch>
            <a:fillRect/>
          </a:stretch>
        </p:blipFill>
        <p:spPr>
          <a:xfrm>
            <a:off x="393400" y="1559725"/>
            <a:ext cx="4485724" cy="3403973"/>
          </a:xfrm>
          <a:prstGeom prst="rect">
            <a:avLst/>
          </a:prstGeom>
          <a:noFill/>
          <a:ln>
            <a:noFill/>
          </a:ln>
        </p:spPr>
      </p:pic>
      <p:sp>
        <p:nvSpPr>
          <p:cNvPr id="108" name="Google Shape;108;p16"/>
          <p:cNvSpPr txBox="1"/>
          <p:nvPr/>
        </p:nvSpPr>
        <p:spPr>
          <a:xfrm>
            <a:off x="1308975" y="1987600"/>
            <a:ext cx="357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Today’s Weather</a:t>
            </a:r>
            <a:endParaRPr sz="2600">
              <a:latin typeface="Caveat"/>
              <a:ea typeface="Caveat"/>
              <a:cs typeface="Caveat"/>
              <a:sym typeface="Caveat"/>
            </a:endParaRPr>
          </a:p>
        </p:txBody>
      </p:sp>
      <p:sp>
        <p:nvSpPr>
          <p:cNvPr id="109" name="Google Shape;109;p16"/>
          <p:cNvSpPr txBox="1"/>
          <p:nvPr/>
        </p:nvSpPr>
        <p:spPr>
          <a:xfrm>
            <a:off x="1368225" y="2572600"/>
            <a:ext cx="201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Nunito"/>
                <a:ea typeface="Nunito"/>
                <a:cs typeface="Nunito"/>
                <a:sym typeface="Nunito"/>
              </a:rPr>
              <a:t>Your text goes here</a:t>
            </a:r>
            <a:endParaRPr>
              <a:solidFill>
                <a:schemeClr val="dk1"/>
              </a:solidFill>
              <a:latin typeface="Nunito"/>
              <a:ea typeface="Nunito"/>
              <a:cs typeface="Nunito"/>
              <a:sym typeface="Nunito"/>
            </a:endParaRPr>
          </a:p>
          <a:p>
            <a:pPr indent="0" lvl="0" marL="457200" rtl="0" algn="l">
              <a:spcBef>
                <a:spcPts val="0"/>
              </a:spcBef>
              <a:spcAft>
                <a:spcPts val="0"/>
              </a:spcAft>
              <a:buNone/>
            </a:pPr>
            <a:r>
              <a:t/>
            </a:r>
            <a:endParaRPr>
              <a:latin typeface="Nunito"/>
              <a:ea typeface="Nunito"/>
              <a:cs typeface="Nunito"/>
              <a:sym typeface="Nunito"/>
            </a:endParaRPr>
          </a:p>
        </p:txBody>
      </p:sp>
      <p:pic>
        <p:nvPicPr>
          <p:cNvPr id="110" name="Google Shape;110;p16"/>
          <p:cNvPicPr preferRelativeResize="0"/>
          <p:nvPr/>
        </p:nvPicPr>
        <p:blipFill rotWithShape="1">
          <a:blip r:embed="rId7">
            <a:alphaModFix/>
          </a:blip>
          <a:srcRect b="7905" l="0" r="0" t="7905"/>
          <a:stretch/>
        </p:blipFill>
        <p:spPr>
          <a:xfrm flipH="1">
            <a:off x="4051526" y="1822700"/>
            <a:ext cx="4485724" cy="2932177"/>
          </a:xfrm>
          <a:prstGeom prst="rect">
            <a:avLst/>
          </a:prstGeom>
          <a:noFill/>
          <a:ln>
            <a:noFill/>
          </a:ln>
        </p:spPr>
      </p:pic>
      <p:sp>
        <p:nvSpPr>
          <p:cNvPr id="111" name="Google Shape;111;p16"/>
          <p:cNvSpPr txBox="1"/>
          <p:nvPr/>
        </p:nvSpPr>
        <p:spPr>
          <a:xfrm>
            <a:off x="4967100" y="2063800"/>
            <a:ext cx="3570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Today’s Fun Fact</a:t>
            </a:r>
            <a:endParaRPr sz="2600">
              <a:latin typeface="Caveat"/>
              <a:ea typeface="Caveat"/>
              <a:cs typeface="Caveat"/>
              <a:sym typeface="Caveat"/>
            </a:endParaRPr>
          </a:p>
        </p:txBody>
      </p:sp>
      <p:pic>
        <p:nvPicPr>
          <p:cNvPr id="112" name="Google Shape;112;p16"/>
          <p:cNvPicPr preferRelativeResize="0"/>
          <p:nvPr/>
        </p:nvPicPr>
        <p:blipFill>
          <a:blip r:embed="rId8">
            <a:alphaModFix/>
          </a:blip>
          <a:stretch>
            <a:fillRect/>
          </a:stretch>
        </p:blipFill>
        <p:spPr>
          <a:xfrm rot="-302941">
            <a:off x="84850" y="3039600"/>
            <a:ext cx="2017199" cy="2017199"/>
          </a:xfrm>
          <a:prstGeom prst="rect">
            <a:avLst/>
          </a:prstGeom>
          <a:noFill/>
          <a:ln>
            <a:noFill/>
          </a:ln>
        </p:spPr>
      </p:pic>
      <p:pic>
        <p:nvPicPr>
          <p:cNvPr id="113" name="Google Shape;113;p16"/>
          <p:cNvPicPr preferRelativeResize="0"/>
          <p:nvPr/>
        </p:nvPicPr>
        <p:blipFill>
          <a:blip r:embed="rId9">
            <a:alphaModFix/>
          </a:blip>
          <a:stretch>
            <a:fillRect/>
          </a:stretch>
        </p:blipFill>
        <p:spPr>
          <a:xfrm>
            <a:off x="7279300" y="3056550"/>
            <a:ext cx="1698325" cy="1698325"/>
          </a:xfrm>
          <a:prstGeom prst="rect">
            <a:avLst/>
          </a:prstGeom>
          <a:noFill/>
          <a:ln>
            <a:noFill/>
          </a:ln>
        </p:spPr>
      </p:pic>
      <p:sp>
        <p:nvSpPr>
          <p:cNvPr id="114" name="Google Shape;114;p16"/>
          <p:cNvSpPr txBox="1"/>
          <p:nvPr/>
        </p:nvSpPr>
        <p:spPr>
          <a:xfrm>
            <a:off x="4967100" y="2572600"/>
            <a:ext cx="2017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Nunito"/>
                <a:ea typeface="Nunito"/>
                <a:cs typeface="Nunito"/>
                <a:sym typeface="Nunito"/>
              </a:rPr>
              <a:t>Your text goes here</a:t>
            </a:r>
            <a:endParaRPr>
              <a:solidFill>
                <a:schemeClr val="dk1"/>
              </a:solidFill>
              <a:latin typeface="Nunito"/>
              <a:ea typeface="Nunito"/>
              <a:cs typeface="Nunito"/>
              <a:sym typeface="Nunito"/>
            </a:endParaRPr>
          </a:p>
          <a:p>
            <a:pPr indent="0" lvl="0" marL="45720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0" name="Google Shape;12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1" name="Google Shape;121;p1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2" name="Google Shape;122;p17"/>
          <p:cNvPicPr preferRelativeResize="0"/>
          <p:nvPr/>
        </p:nvPicPr>
        <p:blipFill rotWithShape="1">
          <a:blip r:embed="rId4">
            <a:alphaModFix/>
          </a:blip>
          <a:srcRect b="31261" l="0" r="38476" t="53355"/>
          <a:stretch/>
        </p:blipFill>
        <p:spPr>
          <a:xfrm>
            <a:off x="490075" y="392250"/>
            <a:ext cx="3036526" cy="514048"/>
          </a:xfrm>
          <a:prstGeom prst="rect">
            <a:avLst/>
          </a:prstGeom>
          <a:noFill/>
          <a:ln>
            <a:noFill/>
          </a:ln>
        </p:spPr>
      </p:pic>
      <p:sp>
        <p:nvSpPr>
          <p:cNvPr id="123" name="Google Shape;123;p17"/>
          <p:cNvSpPr txBox="1"/>
          <p:nvPr/>
        </p:nvSpPr>
        <p:spPr>
          <a:xfrm>
            <a:off x="602050" y="329875"/>
            <a:ext cx="26820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Timers</a:t>
            </a:r>
            <a:endParaRPr sz="2600">
              <a:latin typeface="Caveat"/>
              <a:ea typeface="Caveat"/>
              <a:cs typeface="Caveat"/>
              <a:sym typeface="Caveat"/>
            </a:endParaRPr>
          </a:p>
        </p:txBody>
      </p:sp>
      <p:pic>
        <p:nvPicPr>
          <p:cNvPr descr="Set a timer for 1 hour with the 1-hour countdown timer with an alarm.&#10;&#10;Online Timer - https://timer.onlinealarmkur.com/en/" id="124" name="Google Shape;124;p17" title="1 Hour Timer">
            <a:hlinkClick r:id="rId5"/>
          </p:cNvPr>
          <p:cNvPicPr preferRelativeResize="0"/>
          <p:nvPr/>
        </p:nvPicPr>
        <p:blipFill>
          <a:blip r:embed="rId6">
            <a:alphaModFix/>
          </a:blip>
          <a:stretch>
            <a:fillRect/>
          </a:stretch>
        </p:blipFill>
        <p:spPr>
          <a:xfrm>
            <a:off x="5613025" y="3680438"/>
            <a:ext cx="1524650" cy="1143492"/>
          </a:xfrm>
          <a:prstGeom prst="rect">
            <a:avLst/>
          </a:prstGeom>
          <a:noFill/>
          <a:ln>
            <a:noFill/>
          </a:ln>
        </p:spPr>
      </p:pic>
      <p:pic>
        <p:nvPicPr>
          <p:cNvPr descr="Set a timer for 30 minutes. This 30 minute timer with alarm silently counts down to 00:00 and then alerts you with a gentle alarm sound.&#10;&#10;What Is the 30 Minute Timer?&#10;If you're looking for a timer to help you stay on track with your work, a 30 minute countdown is a great option. You can use it to break up your work time into manageable chunks, and it can also help you avoid getting bogged down with one task for too long.&#10;&#10;How to Set a 30 Minute Timer&#10;There are a few different ways to set a 3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30 Minute Alarm?&#10;This timer is perfect for work or study sessions. It's also great for any activity where you want to be sure to take a break every 30 minutes, such as cooking, laundry, or working out.&#10;&#10;Online Timer - https://timer.onlinealarmkur.com/en/" id="125" name="Google Shape;125;p17" title="30 Minute Timer">
            <a:hlinkClick r:id="rId7"/>
          </p:cNvPr>
          <p:cNvPicPr preferRelativeResize="0"/>
          <p:nvPr/>
        </p:nvPicPr>
        <p:blipFill>
          <a:blip r:embed="rId8">
            <a:alphaModFix/>
          </a:blip>
          <a:stretch>
            <a:fillRect/>
          </a:stretch>
        </p:blipFill>
        <p:spPr>
          <a:xfrm>
            <a:off x="5613021" y="2340273"/>
            <a:ext cx="1524654" cy="1143475"/>
          </a:xfrm>
          <a:prstGeom prst="rect">
            <a:avLst/>
          </a:prstGeom>
          <a:noFill/>
          <a:ln>
            <a:noFill/>
          </a:ln>
        </p:spPr>
      </p:pic>
      <p:pic>
        <p:nvPicPr>
          <p:cNvPr descr="Set a timer for 1 minute. This 1 minute timer with alarm silently counts down to 00:00 and then alerts you with a gentle alarm sound.&#10;&#10;What Is the 1 Minute Timer?&#10;If you're looking for a timer to help you stay on track with your work, a 1 minute countdown is a great option. You can use it to break up your work time into manageable chunks, and it can also help you avoid getting bogged down with one task for too long.&#10;&#10;How to Set a 1 Minute Timer&#10;There are a few different ways to set a 1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 Minute Alarm?&#10;This timer is perfect for work or study sessions. It's also great for any activity where you want to be sure to take a break every 1 minute, such as cooking, laundry, or working out.&#10;&#10;Online Timer - https://timer.onlinealarmkur.com/en/" id="126" name="Google Shape;126;p17" title="1 Minute Timer">
            <a:hlinkClick r:id="rId9"/>
          </p:cNvPr>
          <p:cNvPicPr preferRelativeResize="0"/>
          <p:nvPr/>
        </p:nvPicPr>
        <p:blipFill>
          <a:blip r:embed="rId10">
            <a:alphaModFix/>
          </a:blip>
          <a:stretch>
            <a:fillRect/>
          </a:stretch>
        </p:blipFill>
        <p:spPr>
          <a:xfrm>
            <a:off x="490075" y="1000076"/>
            <a:ext cx="1524650" cy="1143492"/>
          </a:xfrm>
          <a:prstGeom prst="rect">
            <a:avLst/>
          </a:prstGeom>
          <a:noFill/>
          <a:ln>
            <a:noFill/>
          </a:ln>
        </p:spPr>
      </p:pic>
      <p:pic>
        <p:nvPicPr>
          <p:cNvPr descr="Set a timer for 2 minutes. This 2 minute timer with alarm silently counts down to 00:00 and then alerts you with a gentle alarm sound.&#10;&#10;What Is the 2 Minute Timer?&#10;If you're looking for a timer to help you stay on track with your work, a 2 minute countdown is a great option. You can use it to break up your work time into manageable chunks, and it can also help you avoid getting bogged down with one task for too long.&#10;&#10;How to Set a 2 Minute Timer&#10;There are a few different ways to set a 2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2 Minute Alarm?&#10;This timer is perfect for work or study sessions. It's also great for any activity where you want to be sure to take a break every 2 minutes, such as cooking, laundry, or working out.&#10;&#10;Online Timer - https://timer.onlinealarmkur.com/en/" id="127" name="Google Shape;127;p17" title="2 Minute Timer">
            <a:hlinkClick r:id="rId11"/>
          </p:cNvPr>
          <p:cNvPicPr preferRelativeResize="0"/>
          <p:nvPr/>
        </p:nvPicPr>
        <p:blipFill>
          <a:blip r:embed="rId12">
            <a:alphaModFix/>
          </a:blip>
          <a:stretch>
            <a:fillRect/>
          </a:stretch>
        </p:blipFill>
        <p:spPr>
          <a:xfrm>
            <a:off x="2197725" y="1000077"/>
            <a:ext cx="1524650" cy="1143492"/>
          </a:xfrm>
          <a:prstGeom prst="rect">
            <a:avLst/>
          </a:prstGeom>
          <a:noFill/>
          <a:ln>
            <a:noFill/>
          </a:ln>
        </p:spPr>
      </p:pic>
      <p:pic>
        <p:nvPicPr>
          <p:cNvPr descr="Set a timer for 5 minutes. This 5 minute timer with alarm silently counts down to 00:00 and then alerts you with a gentle alarm sound.&#10;&#10;What Is the 5 Minute Timer?&#10;If you're looking for a timer to help you stay on track with your work, a 5 minute countdown is a great option. You can use it to break up your work time into manageable chunks, and it can also help you avoid getting bogged down with one task for too long.&#10;&#10;How to Set a 5 Minute Timer&#10;There are a few different ways to set a 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5 Minute Alarm?&#10;This timer is perfect for work or study sessions. It's also great for any activity where you want to be sure to take a break every 5 minutes, such as cooking, laundry, or working out.&#10;&#10;Online Timer - https://timer.onlinealarmkur.com/en/" id="128" name="Google Shape;128;p17" title="5 Minute Timer">
            <a:hlinkClick r:id="rId13"/>
          </p:cNvPr>
          <p:cNvPicPr preferRelativeResize="0"/>
          <p:nvPr/>
        </p:nvPicPr>
        <p:blipFill>
          <a:blip r:embed="rId14">
            <a:alphaModFix/>
          </a:blip>
          <a:stretch>
            <a:fillRect/>
          </a:stretch>
        </p:blipFill>
        <p:spPr>
          <a:xfrm>
            <a:off x="3905375" y="1000088"/>
            <a:ext cx="1524650" cy="1143475"/>
          </a:xfrm>
          <a:prstGeom prst="rect">
            <a:avLst/>
          </a:prstGeom>
          <a:noFill/>
          <a:ln>
            <a:noFill/>
          </a:ln>
        </p:spPr>
      </p:pic>
      <p:pic>
        <p:nvPicPr>
          <p:cNvPr descr="Set a timer for 8 minutes. This 8 minute timer with alarm silently counts down to 00:00 and then alerts you with a gentle alarm sound.&#10;&#10;What Is the 8 Minute Timer?&#10;If you're looking for a timer to help you stay on track with your work, a 8 minute countdown is a great option. You can use it to break up your work time into manageable chunks, and it can also help you avoid getting bogged down with one task for too long.&#10;&#10;How to Set a 8 Minute Timer&#10;There are a few different ways to set a 8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8 Minute Alarm?&#10;This timer is perfect for work or study sessions. It's also great for any activity where you want to be sure to take a break every 8 minutes, such as cooking, laundry, or working out.&#10;&#10;Online Timer - https://timer.onlinealarmkur.com/en/" id="129" name="Google Shape;129;p17" title="8 Minute Timer">
            <a:hlinkClick r:id="rId15"/>
          </p:cNvPr>
          <p:cNvPicPr preferRelativeResize="0"/>
          <p:nvPr/>
        </p:nvPicPr>
        <p:blipFill>
          <a:blip r:embed="rId16">
            <a:alphaModFix/>
          </a:blip>
          <a:stretch>
            <a:fillRect/>
          </a:stretch>
        </p:blipFill>
        <p:spPr>
          <a:xfrm>
            <a:off x="5613025" y="1000088"/>
            <a:ext cx="1524650" cy="1143488"/>
          </a:xfrm>
          <a:prstGeom prst="rect">
            <a:avLst/>
          </a:prstGeom>
          <a:noFill/>
          <a:ln>
            <a:noFill/>
          </a:ln>
        </p:spPr>
      </p:pic>
      <p:pic>
        <p:nvPicPr>
          <p:cNvPr descr="Set a timer for 10 minutes. This 10 minute timer with alarm silently counts down to 00:00 and then alerts you with a gentle alarm sound.&#10;&#10;What Is the 10 Minute Timer?&#10;If you're looking for a timer to help you stay on track with your work, a 10 minute countdown is a great option. You can use it to break up your work time into manageable chunks, and it can also help you avoid getting bogged down with one task for too long.&#10;&#10;How to Set a 10 Minute Timer&#10;There are a few different ways to set a 1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0 Minute Alarm?&#10;This timer is perfect for work or study sessions. It's also great for any activity where you want to be sure to take a break every 10 minutes, such as cooking, laundry, or working out.&#10;&#10;Online Timer - https://timer.onlinealarmkur.com/en/" id="130" name="Google Shape;130;p17" title="10 Minute Timer">
            <a:hlinkClick r:id="rId17"/>
          </p:cNvPr>
          <p:cNvPicPr preferRelativeResize="0"/>
          <p:nvPr/>
        </p:nvPicPr>
        <p:blipFill>
          <a:blip r:embed="rId18">
            <a:alphaModFix/>
          </a:blip>
          <a:stretch>
            <a:fillRect/>
          </a:stretch>
        </p:blipFill>
        <p:spPr>
          <a:xfrm>
            <a:off x="7320675" y="1000088"/>
            <a:ext cx="1524650" cy="1143488"/>
          </a:xfrm>
          <a:prstGeom prst="rect">
            <a:avLst/>
          </a:prstGeom>
          <a:noFill/>
          <a:ln>
            <a:noFill/>
          </a:ln>
        </p:spPr>
      </p:pic>
      <p:pic>
        <p:nvPicPr>
          <p:cNvPr descr="Set a timer for 15 minutes. This 15 minute timer with alarm silently counts down to 00:00 and then alerts you with a gentle alarm sound.&#10;&#10;What Is the 15 Minute Timer?&#10;If you're looking for a timer to help you stay on track with your work, a 15 minute countdown is a great option. You can use it to break up your work time into manageable chunks, and it can also help you avoid getting bogged down with one task for too long.&#10;&#10;How to Set a 15 Minute Timer&#10;There are a few different ways to set a 1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5 Minute Alarm?&#10;This timer is perfect for work or study sessions. It's also great for any activity where you want to be sure to take a break every 15 minutes, such as cooking, laundry, or working out.&#10;&#10;Online Timer - https://timer.onlinealarmkur.com/en/" id="131" name="Google Shape;131;p17" title="15 Minute Timer">
            <a:hlinkClick r:id="rId19"/>
          </p:cNvPr>
          <p:cNvPicPr preferRelativeResize="0"/>
          <p:nvPr/>
        </p:nvPicPr>
        <p:blipFill>
          <a:blip r:embed="rId20">
            <a:alphaModFix/>
          </a:blip>
          <a:stretch>
            <a:fillRect/>
          </a:stretch>
        </p:blipFill>
        <p:spPr>
          <a:xfrm>
            <a:off x="490075" y="2340263"/>
            <a:ext cx="1524650" cy="1143488"/>
          </a:xfrm>
          <a:prstGeom prst="rect">
            <a:avLst/>
          </a:prstGeom>
          <a:noFill/>
          <a:ln>
            <a:noFill/>
          </a:ln>
        </p:spPr>
      </p:pic>
      <p:pic>
        <p:nvPicPr>
          <p:cNvPr descr="Set a timer for 20 minutes. This 20 minute timer with alarm silently counts down to 00:00 and then alerts you with a gentle alarm sound.&#10;&#10;What Is the 20 Minute Timer?&#10;If you're looking for a timer to help you stay on track with your work, a 20 minute countdown is a great option. You can use it to break up your work time into manageable chunks, and it can also help you avoid getting bogged down with one task for too long.&#10;&#10;How to Set a 20 Minute Timer&#10;There are a few different ways to set a 2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20 Minute Alarm?&#10;This timer is perfect for work or study sessions. It's also great for any activity where you want to be sure to take a break every 20 minutes, such as cooking, laundry, or working out.&#10;&#10;Online Timer - https://timer.onlinealarmkur.com/en/" id="132" name="Google Shape;132;p17" title="20 Minute Timer">
            <a:hlinkClick r:id="rId21"/>
          </p:cNvPr>
          <p:cNvPicPr preferRelativeResize="0"/>
          <p:nvPr/>
        </p:nvPicPr>
        <p:blipFill>
          <a:blip r:embed="rId22">
            <a:alphaModFix/>
          </a:blip>
          <a:stretch>
            <a:fillRect/>
          </a:stretch>
        </p:blipFill>
        <p:spPr>
          <a:xfrm>
            <a:off x="2197725" y="2340263"/>
            <a:ext cx="1524650" cy="1143488"/>
          </a:xfrm>
          <a:prstGeom prst="rect">
            <a:avLst/>
          </a:prstGeom>
          <a:noFill/>
          <a:ln>
            <a:noFill/>
          </a:ln>
        </p:spPr>
      </p:pic>
      <p:pic>
        <p:nvPicPr>
          <p:cNvPr descr="Set a timer for 25 minutes. This 25 minute timer with alarm silently counts down to 00:00 and then alerts you with a gentle alarm sound.&#10;&#10;What Is the 25 Minute Timer?&#10;If you're looking for a timer to help you stay on track with your work, a 25 minute countdown is a great option. You can use it to break up your work time into manageable chunks, and it can also help you avoid getting bogged down with one task for too long.&#10;&#10;How to Set a 25 Minute Timer&#10;There are a few different ways to set a 2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25 Minute Alarm?&#10;This timer is perfect for work or study sessions. It's also great for any activity where you want to be sure to take a break every 25 minutes, such as cooking, laundry, or working out.&#10;&#10;Online Timer - https://timer.onlinealarmkur.com/en/" id="133" name="Google Shape;133;p17" title="25 Minute Timer">
            <a:hlinkClick r:id="rId23"/>
          </p:cNvPr>
          <p:cNvPicPr preferRelativeResize="0"/>
          <p:nvPr/>
        </p:nvPicPr>
        <p:blipFill>
          <a:blip r:embed="rId24">
            <a:alphaModFix/>
          </a:blip>
          <a:stretch>
            <a:fillRect/>
          </a:stretch>
        </p:blipFill>
        <p:spPr>
          <a:xfrm>
            <a:off x="3905375" y="2340268"/>
            <a:ext cx="1524650" cy="1143493"/>
          </a:xfrm>
          <a:prstGeom prst="rect">
            <a:avLst/>
          </a:prstGeom>
          <a:noFill/>
          <a:ln>
            <a:noFill/>
          </a:ln>
        </p:spPr>
      </p:pic>
      <p:pic>
        <p:nvPicPr>
          <p:cNvPr descr="Set a timer for 40 minutes. This 40 minute timer with alarm silently counts down to 00:00 and then alerts you with a gentle alarm sound.&#10;&#10;What Is the 40 Minute Timer?&#10;If you're looking for a timer to help you stay on track with your work, a 40 minute countdown is a great option. You can use it to break up your work time into manageable chunks, and it can also help you avoid getting bogged down with one task for too long.&#10;&#10;How to Set a 40 Minute Timer&#10;There are a few different ways to set a 4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40 Minute Alarm?&#10;This timer is perfect for work or study sessions. It's also great for any activity where you want to be sure to take a break every 40 minutes, such as cooking, laundry, or working out.&#10;&#10;Online Timer - https://timer.onlinealarmkur.com/en/" id="134" name="Google Shape;134;p17" title="40 Minute Timer">
            <a:hlinkClick r:id="rId25"/>
          </p:cNvPr>
          <p:cNvPicPr preferRelativeResize="0"/>
          <p:nvPr/>
        </p:nvPicPr>
        <p:blipFill>
          <a:blip r:embed="rId26">
            <a:alphaModFix/>
          </a:blip>
          <a:stretch>
            <a:fillRect/>
          </a:stretch>
        </p:blipFill>
        <p:spPr>
          <a:xfrm>
            <a:off x="7320675" y="2340263"/>
            <a:ext cx="1524650" cy="1143488"/>
          </a:xfrm>
          <a:prstGeom prst="rect">
            <a:avLst/>
          </a:prstGeom>
          <a:noFill/>
          <a:ln>
            <a:noFill/>
          </a:ln>
        </p:spPr>
      </p:pic>
      <p:pic>
        <p:nvPicPr>
          <p:cNvPr descr="Set a timer for 45 minutes. This 45 minute timer with alarm silently counts down to 00:00 and then alerts you with a gentle alarm sound.&#10;&#10;What Is the 45 Minute Timer?&#10;If you're looking for a timer to help you stay on track with your work, a 45 minute countdown is a great option. You can use it to break up your work time into manageable chunks, and it can also help you avoid getting bogged down with one task for too long.&#10;&#10;How to Set a 45 Minute Timer&#10;There are a few different ways to set a 4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45 Minute Alarm?&#10;This timer is perfect for work or study sessions. It's also great for any activity where you want to be sure to take a break every 45 minutes, such as cooking, laundry, or working out.&#10;&#10;Online Timer - https://timer.onlinealarmkur.com/en/" id="135" name="Google Shape;135;p17" title="45 Minute Timer">
            <a:hlinkClick r:id="rId27"/>
          </p:cNvPr>
          <p:cNvPicPr preferRelativeResize="0"/>
          <p:nvPr/>
        </p:nvPicPr>
        <p:blipFill>
          <a:blip r:embed="rId28">
            <a:alphaModFix/>
          </a:blip>
          <a:stretch>
            <a:fillRect/>
          </a:stretch>
        </p:blipFill>
        <p:spPr>
          <a:xfrm>
            <a:off x="2197725" y="3680438"/>
            <a:ext cx="1524650" cy="1143488"/>
          </a:xfrm>
          <a:prstGeom prst="rect">
            <a:avLst/>
          </a:prstGeom>
          <a:noFill/>
          <a:ln>
            <a:noFill/>
          </a:ln>
        </p:spPr>
      </p:pic>
      <p:pic>
        <p:nvPicPr>
          <p:cNvPr descr="Set a timer for 50 minutes. This 50 minute timer with alarm silently counts down to 00:00 and then alerts you with a gentle alarm sound.&#10;&#10;What Is the 50 Minute Timer?&#10;If you're looking for a timer to help you stay on track with your work, a 50 minute countdown is a great option. You can use it to break up your work time into manageable chunks, and it can also help you avoid getting bogged down with one task for too long.&#10;&#10;How to Set a 50 Minute Timer&#10;There are a few different ways to set a 50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50 Minute Alarm?&#10;This timer is perfect for work or study sessions. It's also great for any activity where you want to be sure to take a break every 50 minutes, such as cooking, laundry, or working out.&#10;&#10;Online Timer - https://timer.onlinealarmkur.com/en/" id="136" name="Google Shape;136;p17" title="50 Minute Timer">
            <a:hlinkClick r:id="rId29"/>
          </p:cNvPr>
          <p:cNvPicPr preferRelativeResize="0"/>
          <p:nvPr/>
        </p:nvPicPr>
        <p:blipFill>
          <a:blip r:embed="rId30">
            <a:alphaModFix/>
          </a:blip>
          <a:stretch>
            <a:fillRect/>
          </a:stretch>
        </p:blipFill>
        <p:spPr>
          <a:xfrm>
            <a:off x="3905375" y="3680438"/>
            <a:ext cx="1524650" cy="114348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0"/>
                                        <p:tgtEl>
                                          <p:spTgt spid="1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2" name="Google Shape;142;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3" name="Google Shape;143;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4" name="Google Shape;144;p18"/>
          <p:cNvSpPr/>
          <p:nvPr/>
        </p:nvSpPr>
        <p:spPr>
          <a:xfrm>
            <a:off x="401250" y="445025"/>
            <a:ext cx="8341500" cy="43170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5" name="Google Shape;145;p18"/>
          <p:cNvPicPr preferRelativeResize="0"/>
          <p:nvPr/>
        </p:nvPicPr>
        <p:blipFill>
          <a:blip r:embed="rId4">
            <a:alphaModFix/>
          </a:blip>
          <a:stretch>
            <a:fillRect/>
          </a:stretch>
        </p:blipFill>
        <p:spPr>
          <a:xfrm>
            <a:off x="0" y="3357325"/>
            <a:ext cx="1698325" cy="1698325"/>
          </a:xfrm>
          <a:prstGeom prst="rect">
            <a:avLst/>
          </a:prstGeom>
          <a:noFill/>
          <a:ln>
            <a:noFill/>
          </a:ln>
        </p:spPr>
      </p:pic>
      <p:sp>
        <p:nvSpPr>
          <p:cNvPr id="146" name="Google Shape;146;p18"/>
          <p:cNvSpPr txBox="1"/>
          <p:nvPr>
            <p:ph idx="1" type="body"/>
          </p:nvPr>
        </p:nvSpPr>
        <p:spPr>
          <a:xfrm>
            <a:off x="639200" y="1362700"/>
            <a:ext cx="3860100" cy="2825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Nunito"/>
              <a:buAutoNum type="arabicPeriod"/>
            </a:pPr>
            <a:r>
              <a:rPr lang="en">
                <a:latin typeface="Nunito"/>
                <a:ea typeface="Nunito"/>
                <a:cs typeface="Nunito"/>
                <a:sym typeface="Nunito"/>
              </a:rPr>
              <a:t>Your text goes here</a:t>
            </a:r>
            <a:endParaRPr>
              <a:latin typeface="Nunito"/>
              <a:ea typeface="Nunito"/>
              <a:cs typeface="Nunito"/>
              <a:sym typeface="Nunito"/>
            </a:endParaRPr>
          </a:p>
        </p:txBody>
      </p:sp>
      <p:sp>
        <p:nvSpPr>
          <p:cNvPr id="147" name="Google Shape;147;p18"/>
          <p:cNvSpPr txBox="1"/>
          <p:nvPr>
            <p:ph idx="1" type="body"/>
          </p:nvPr>
        </p:nvSpPr>
        <p:spPr>
          <a:xfrm>
            <a:off x="4689888" y="1362700"/>
            <a:ext cx="3860100" cy="2825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Font typeface="Nunito"/>
              <a:buAutoNum type="arabicPeriod"/>
            </a:pPr>
            <a:r>
              <a:rPr lang="en">
                <a:latin typeface="Nunito"/>
                <a:ea typeface="Nunito"/>
                <a:cs typeface="Nunito"/>
                <a:sym typeface="Nunito"/>
              </a:rPr>
              <a:t>Your text goes here</a:t>
            </a:r>
            <a:endParaRPr>
              <a:latin typeface="Nunito"/>
              <a:ea typeface="Nunito"/>
              <a:cs typeface="Nunito"/>
              <a:sym typeface="Nunito"/>
            </a:endParaRPr>
          </a:p>
        </p:txBody>
      </p:sp>
      <p:sp>
        <p:nvSpPr>
          <p:cNvPr id="148" name="Google Shape;148;p18"/>
          <p:cNvSpPr txBox="1"/>
          <p:nvPr>
            <p:ph type="title"/>
          </p:nvPr>
        </p:nvSpPr>
        <p:spPr>
          <a:xfrm>
            <a:off x="639200" y="650075"/>
            <a:ext cx="803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latin typeface="Caveat"/>
                <a:ea typeface="Caveat"/>
                <a:cs typeface="Caveat"/>
                <a:sym typeface="Caveat"/>
              </a:rPr>
              <a:t>Your Text Goes Here</a:t>
            </a:r>
            <a:endParaRPr sz="3200">
              <a:latin typeface="Caveat"/>
              <a:ea typeface="Caveat"/>
              <a:cs typeface="Caveat"/>
              <a:sym typeface="Caveat"/>
            </a:endParaRPr>
          </a:p>
        </p:txBody>
      </p:sp>
      <p:pic>
        <p:nvPicPr>
          <p:cNvPr id="149" name="Google Shape;149;p18"/>
          <p:cNvPicPr preferRelativeResize="0"/>
          <p:nvPr/>
        </p:nvPicPr>
        <p:blipFill>
          <a:blip r:embed="rId5">
            <a:alphaModFix/>
          </a:blip>
          <a:stretch>
            <a:fillRect/>
          </a:stretch>
        </p:blipFill>
        <p:spPr>
          <a:xfrm>
            <a:off x="7276650" y="191750"/>
            <a:ext cx="1698325" cy="16983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5" name="Google Shape;155;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6" name="Google Shape;156;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7" name="Google Shape;157;p19"/>
          <p:cNvSpPr/>
          <p:nvPr/>
        </p:nvSpPr>
        <p:spPr>
          <a:xfrm>
            <a:off x="401250" y="445025"/>
            <a:ext cx="8341500" cy="43170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9"/>
          <p:cNvSpPr txBox="1"/>
          <p:nvPr>
            <p:ph idx="1" type="body"/>
          </p:nvPr>
        </p:nvSpPr>
        <p:spPr>
          <a:xfrm>
            <a:off x="639200" y="1362700"/>
            <a:ext cx="2630700" cy="3251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sz="1400">
                <a:latin typeface="Nunito"/>
                <a:ea typeface="Nunito"/>
                <a:cs typeface="Nunito"/>
                <a:sym typeface="Nunito"/>
              </a:rPr>
              <a:t>Your text goes here</a:t>
            </a:r>
            <a:endParaRPr>
              <a:latin typeface="Nunito"/>
              <a:ea typeface="Nunito"/>
              <a:cs typeface="Nunito"/>
              <a:sym typeface="Nunito"/>
            </a:endParaRPr>
          </a:p>
        </p:txBody>
      </p:sp>
      <p:sp>
        <p:nvSpPr>
          <p:cNvPr id="159" name="Google Shape;159;p19"/>
          <p:cNvSpPr txBox="1"/>
          <p:nvPr>
            <p:ph idx="1" type="body"/>
          </p:nvPr>
        </p:nvSpPr>
        <p:spPr>
          <a:xfrm>
            <a:off x="3339752" y="1362700"/>
            <a:ext cx="2630700" cy="3251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sz="1400">
                <a:latin typeface="Nunito"/>
                <a:ea typeface="Nunito"/>
                <a:cs typeface="Nunito"/>
                <a:sym typeface="Nunito"/>
              </a:rPr>
              <a:t>Your text goes here</a:t>
            </a:r>
            <a:endParaRPr>
              <a:latin typeface="Nunito"/>
              <a:ea typeface="Nunito"/>
              <a:cs typeface="Nunito"/>
              <a:sym typeface="Nunito"/>
            </a:endParaRPr>
          </a:p>
        </p:txBody>
      </p:sp>
      <p:sp>
        <p:nvSpPr>
          <p:cNvPr id="160" name="Google Shape;160;p19"/>
          <p:cNvSpPr txBox="1"/>
          <p:nvPr>
            <p:ph idx="1" type="body"/>
          </p:nvPr>
        </p:nvSpPr>
        <p:spPr>
          <a:xfrm>
            <a:off x="6040291" y="1362708"/>
            <a:ext cx="2630700" cy="3251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Clr>
                <a:schemeClr val="dk1"/>
              </a:buClr>
              <a:buSzPts val="1100"/>
              <a:buFont typeface="Arial"/>
              <a:buNone/>
            </a:pPr>
            <a:r>
              <a:rPr lang="en" sz="1400">
                <a:latin typeface="Nunito"/>
                <a:ea typeface="Nunito"/>
                <a:cs typeface="Nunito"/>
                <a:sym typeface="Nunito"/>
              </a:rPr>
              <a:t>Your text goes here</a:t>
            </a:r>
            <a:endParaRPr>
              <a:latin typeface="Nunito"/>
              <a:ea typeface="Nunito"/>
              <a:cs typeface="Nunito"/>
              <a:sym typeface="Nunito"/>
            </a:endParaRPr>
          </a:p>
        </p:txBody>
      </p:sp>
      <p:pic>
        <p:nvPicPr>
          <p:cNvPr id="161" name="Google Shape;161;p19"/>
          <p:cNvPicPr preferRelativeResize="0"/>
          <p:nvPr/>
        </p:nvPicPr>
        <p:blipFill>
          <a:blip r:embed="rId4">
            <a:alphaModFix/>
          </a:blip>
          <a:stretch>
            <a:fillRect/>
          </a:stretch>
        </p:blipFill>
        <p:spPr>
          <a:xfrm flipH="1">
            <a:off x="7753788" y="3177800"/>
            <a:ext cx="1698325" cy="1698325"/>
          </a:xfrm>
          <a:prstGeom prst="rect">
            <a:avLst/>
          </a:prstGeom>
          <a:noFill/>
          <a:ln>
            <a:noFill/>
          </a:ln>
        </p:spPr>
      </p:pic>
      <p:pic>
        <p:nvPicPr>
          <p:cNvPr id="162" name="Google Shape;162;p19"/>
          <p:cNvPicPr preferRelativeResize="0"/>
          <p:nvPr/>
        </p:nvPicPr>
        <p:blipFill>
          <a:blip r:embed="rId5">
            <a:alphaModFix/>
          </a:blip>
          <a:stretch>
            <a:fillRect/>
          </a:stretch>
        </p:blipFill>
        <p:spPr>
          <a:xfrm>
            <a:off x="139600" y="3362875"/>
            <a:ext cx="1698325" cy="1698325"/>
          </a:xfrm>
          <a:prstGeom prst="rect">
            <a:avLst/>
          </a:prstGeom>
          <a:noFill/>
          <a:ln>
            <a:noFill/>
          </a:ln>
        </p:spPr>
      </p:pic>
      <p:sp>
        <p:nvSpPr>
          <p:cNvPr id="163" name="Google Shape;163;p19"/>
          <p:cNvSpPr txBox="1"/>
          <p:nvPr>
            <p:ph type="title"/>
          </p:nvPr>
        </p:nvSpPr>
        <p:spPr>
          <a:xfrm>
            <a:off x="639200" y="650075"/>
            <a:ext cx="803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latin typeface="Caveat"/>
                <a:ea typeface="Caveat"/>
                <a:cs typeface="Caveat"/>
                <a:sym typeface="Caveat"/>
              </a:rPr>
              <a:t>Your Text Goes Here</a:t>
            </a:r>
            <a:endParaRPr sz="3200">
              <a:latin typeface="Caveat"/>
              <a:ea typeface="Caveat"/>
              <a:cs typeface="Caveat"/>
              <a:sym typeface="Cave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9" name="Google Shape;169;p20"/>
          <p:cNvSpPr/>
          <p:nvPr/>
        </p:nvSpPr>
        <p:spPr>
          <a:xfrm>
            <a:off x="308800" y="454225"/>
            <a:ext cx="4263300" cy="44346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0"/>
          <p:cNvSpPr txBox="1"/>
          <p:nvPr>
            <p:ph idx="1" type="body"/>
          </p:nvPr>
        </p:nvSpPr>
        <p:spPr>
          <a:xfrm>
            <a:off x="633250" y="1441225"/>
            <a:ext cx="3406800" cy="2460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latin typeface="Nunito"/>
                <a:ea typeface="Nunito"/>
                <a:cs typeface="Nunito"/>
                <a:sym typeface="Nunito"/>
              </a:rPr>
              <a:t>Your text goes here</a:t>
            </a:r>
            <a:endParaRPr>
              <a:latin typeface="Nunito"/>
              <a:ea typeface="Nunito"/>
              <a:cs typeface="Nunito"/>
              <a:sym typeface="Nunito"/>
            </a:endParaRPr>
          </a:p>
        </p:txBody>
      </p:sp>
      <p:pic>
        <p:nvPicPr>
          <p:cNvPr id="171" name="Google Shape;171;p20"/>
          <p:cNvPicPr preferRelativeResize="0"/>
          <p:nvPr/>
        </p:nvPicPr>
        <p:blipFill>
          <a:blip r:embed="rId4">
            <a:alphaModFix/>
          </a:blip>
          <a:stretch>
            <a:fillRect/>
          </a:stretch>
        </p:blipFill>
        <p:spPr>
          <a:xfrm>
            <a:off x="-280825" y="3296075"/>
            <a:ext cx="1698325" cy="1698325"/>
          </a:xfrm>
          <a:prstGeom prst="rect">
            <a:avLst/>
          </a:prstGeom>
          <a:noFill/>
          <a:ln>
            <a:noFill/>
          </a:ln>
        </p:spPr>
      </p:pic>
      <p:pic>
        <p:nvPicPr>
          <p:cNvPr id="172" name="Google Shape;172;p20"/>
          <p:cNvPicPr preferRelativeResize="0"/>
          <p:nvPr/>
        </p:nvPicPr>
        <p:blipFill>
          <a:blip r:embed="rId5">
            <a:alphaModFix/>
          </a:blip>
          <a:stretch>
            <a:fillRect/>
          </a:stretch>
        </p:blipFill>
        <p:spPr>
          <a:xfrm>
            <a:off x="4736356" y="0"/>
            <a:ext cx="4407639" cy="5143501"/>
          </a:xfrm>
          <a:prstGeom prst="rect">
            <a:avLst/>
          </a:prstGeom>
          <a:noFill/>
          <a:ln>
            <a:noFill/>
          </a:ln>
        </p:spPr>
      </p:pic>
      <p:sp>
        <p:nvSpPr>
          <p:cNvPr id="173" name="Google Shape;173;p20"/>
          <p:cNvSpPr txBox="1"/>
          <p:nvPr>
            <p:ph type="title"/>
          </p:nvPr>
        </p:nvSpPr>
        <p:spPr>
          <a:xfrm>
            <a:off x="639200" y="650075"/>
            <a:ext cx="8031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200">
                <a:latin typeface="Caveat"/>
                <a:ea typeface="Caveat"/>
                <a:cs typeface="Caveat"/>
                <a:sym typeface="Caveat"/>
              </a:rPr>
              <a:t>Your Text Goes Here</a:t>
            </a:r>
            <a:endParaRPr sz="3200">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9" name="Google Shape;179;p21"/>
          <p:cNvSpPr/>
          <p:nvPr/>
        </p:nvSpPr>
        <p:spPr>
          <a:xfrm>
            <a:off x="4426750" y="708900"/>
            <a:ext cx="4263300" cy="3620400"/>
          </a:xfrm>
          <a:prstGeom prst="rect">
            <a:avLst/>
          </a:prstGeom>
          <a:solidFill>
            <a:srgbClr val="F5FBFE"/>
          </a:solidFill>
          <a:ln cap="flat" cmpd="sng" w="9525">
            <a:solidFill>
              <a:srgbClr val="F5FB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21"/>
          <p:cNvPicPr preferRelativeResize="0"/>
          <p:nvPr/>
        </p:nvPicPr>
        <p:blipFill rotWithShape="1">
          <a:blip r:embed="rId4">
            <a:alphaModFix/>
          </a:blip>
          <a:srcRect b="31262" l="27235" r="0" t="0"/>
          <a:stretch/>
        </p:blipFill>
        <p:spPr>
          <a:xfrm>
            <a:off x="6199650" y="3337075"/>
            <a:ext cx="2344999" cy="1806423"/>
          </a:xfrm>
          <a:prstGeom prst="rect">
            <a:avLst/>
          </a:prstGeom>
          <a:noFill/>
          <a:ln>
            <a:noFill/>
          </a:ln>
          <a:effectLst>
            <a:outerShdw blurRad="57150" rotWithShape="0" algn="bl" dir="5400000" dist="19050">
              <a:srgbClr val="000000">
                <a:alpha val="17000"/>
              </a:srgbClr>
            </a:outerShdw>
          </a:effectLst>
        </p:spPr>
      </p:pic>
      <p:pic>
        <p:nvPicPr>
          <p:cNvPr id="181" name="Google Shape;181;p21"/>
          <p:cNvPicPr preferRelativeResize="0"/>
          <p:nvPr/>
        </p:nvPicPr>
        <p:blipFill>
          <a:blip r:embed="rId5">
            <a:alphaModFix/>
          </a:blip>
          <a:stretch>
            <a:fillRect/>
          </a:stretch>
        </p:blipFill>
        <p:spPr>
          <a:xfrm>
            <a:off x="-305300" y="90300"/>
            <a:ext cx="4786724" cy="4314600"/>
          </a:xfrm>
          <a:prstGeom prst="rect">
            <a:avLst/>
          </a:prstGeom>
          <a:noFill/>
          <a:ln>
            <a:noFill/>
          </a:ln>
          <a:effectLst>
            <a:outerShdw blurRad="57150" rotWithShape="0" algn="bl" dir="5400000" dist="19050">
              <a:srgbClr val="000000">
                <a:alpha val="19000"/>
              </a:srgbClr>
            </a:outerShdw>
          </a:effectLst>
        </p:spPr>
      </p:pic>
      <p:sp>
        <p:nvSpPr>
          <p:cNvPr id="182" name="Google Shape;182;p21"/>
          <p:cNvSpPr txBox="1"/>
          <p:nvPr/>
        </p:nvSpPr>
        <p:spPr>
          <a:xfrm>
            <a:off x="671525" y="578300"/>
            <a:ext cx="3570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Student of the Day:</a:t>
            </a:r>
            <a:endParaRPr sz="2600">
              <a:solidFill>
                <a:schemeClr val="dk1"/>
              </a:solidFill>
              <a:latin typeface="Caveat"/>
              <a:ea typeface="Caveat"/>
              <a:cs typeface="Caveat"/>
              <a:sym typeface="Caveat"/>
            </a:endParaRPr>
          </a:p>
          <a:p>
            <a:pPr indent="0" lvl="0" marL="0" rtl="0" algn="l">
              <a:spcBef>
                <a:spcPts val="0"/>
              </a:spcBef>
              <a:spcAft>
                <a:spcPts val="0"/>
              </a:spcAft>
              <a:buNone/>
            </a:pPr>
            <a:r>
              <a:rPr lang="en" sz="2600">
                <a:solidFill>
                  <a:schemeClr val="dk1"/>
                </a:solidFill>
                <a:latin typeface="Caveat"/>
                <a:ea typeface="Caveat"/>
                <a:cs typeface="Caveat"/>
                <a:sym typeface="Caveat"/>
              </a:rPr>
              <a:t>Mark Dawson</a:t>
            </a:r>
            <a:endParaRPr sz="2600">
              <a:solidFill>
                <a:schemeClr val="dk1"/>
              </a:solidFill>
              <a:latin typeface="Caveat"/>
              <a:ea typeface="Caveat"/>
              <a:cs typeface="Caveat"/>
              <a:sym typeface="Caveat"/>
            </a:endParaRPr>
          </a:p>
        </p:txBody>
      </p:sp>
      <p:sp>
        <p:nvSpPr>
          <p:cNvPr id="183" name="Google Shape;183;p21"/>
          <p:cNvSpPr txBox="1"/>
          <p:nvPr/>
        </p:nvSpPr>
        <p:spPr>
          <a:xfrm>
            <a:off x="4559600" y="836675"/>
            <a:ext cx="40653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chemeClr val="dk1"/>
                </a:solidFill>
                <a:latin typeface="Caveat"/>
                <a:ea typeface="Caveat"/>
                <a:cs typeface="Caveat"/>
                <a:sym typeface="Caveat"/>
              </a:rPr>
              <a:t>Fun Facts about Mark </a:t>
            </a:r>
            <a:endParaRPr sz="2600">
              <a:latin typeface="Caveat"/>
              <a:ea typeface="Caveat"/>
              <a:cs typeface="Caveat"/>
              <a:sym typeface="Caveat"/>
            </a:endParaRPr>
          </a:p>
        </p:txBody>
      </p:sp>
      <p:sp>
        <p:nvSpPr>
          <p:cNvPr id="184" name="Google Shape;184;p21"/>
          <p:cNvSpPr txBox="1"/>
          <p:nvPr/>
        </p:nvSpPr>
        <p:spPr>
          <a:xfrm>
            <a:off x="4618850" y="1574075"/>
            <a:ext cx="26226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His favorite color is blue</a:t>
            </a:r>
            <a:endParaRPr>
              <a:solidFill>
                <a:schemeClr val="dk1"/>
              </a:solidFill>
              <a:latin typeface="Nunito"/>
              <a:ea typeface="Nunito"/>
              <a:cs typeface="Nunito"/>
              <a:sym typeface="Nunito"/>
            </a:endParaRPr>
          </a:p>
          <a:p>
            <a:pPr indent="0" lvl="0" marL="457200" rtl="0" algn="l">
              <a:spcBef>
                <a:spcPts val="0"/>
              </a:spcBef>
              <a:spcAft>
                <a:spcPts val="0"/>
              </a:spcAft>
              <a:buNone/>
            </a:pPr>
            <a:r>
              <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He has a pet gecko</a:t>
            </a:r>
            <a:endParaRPr>
              <a:solidFill>
                <a:schemeClr val="dk1"/>
              </a:solidFill>
              <a:latin typeface="Nunito"/>
              <a:ea typeface="Nunito"/>
              <a:cs typeface="Nunito"/>
              <a:sym typeface="Nunito"/>
            </a:endParaRPr>
          </a:p>
          <a:p>
            <a:pPr indent="0" lvl="0" marL="457200" rtl="0" algn="l">
              <a:spcBef>
                <a:spcPts val="0"/>
              </a:spcBef>
              <a:spcAft>
                <a:spcPts val="0"/>
              </a:spcAft>
              <a:buNone/>
            </a:pPr>
            <a:r>
              <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en">
                <a:solidFill>
                  <a:schemeClr val="dk1"/>
                </a:solidFill>
                <a:latin typeface="Nunito"/>
                <a:ea typeface="Nunito"/>
                <a:cs typeface="Nunito"/>
                <a:sym typeface="Nunito"/>
              </a:rPr>
              <a:t>He loves to climb rocks</a:t>
            </a:r>
            <a:endParaRPr>
              <a:solidFill>
                <a:schemeClr val="dk1"/>
              </a:solidFill>
              <a:latin typeface="Nunito"/>
              <a:ea typeface="Nunito"/>
              <a:cs typeface="Nunito"/>
              <a:sym typeface="Nunito"/>
            </a:endParaRPr>
          </a:p>
          <a:p>
            <a:pPr indent="0" lvl="0" marL="457200" rtl="0" algn="l">
              <a:spcBef>
                <a:spcPts val="0"/>
              </a:spcBef>
              <a:spcAft>
                <a:spcPts val="0"/>
              </a:spcAft>
              <a:buNone/>
            </a:pPr>
            <a:r>
              <a:t/>
            </a:r>
            <a:endParaRPr>
              <a:latin typeface="Nunito"/>
              <a:ea typeface="Nunito"/>
              <a:cs typeface="Nunito"/>
              <a:sym typeface="Nunito"/>
            </a:endParaRPr>
          </a:p>
        </p:txBody>
      </p:sp>
      <p:pic>
        <p:nvPicPr>
          <p:cNvPr id="185" name="Google Shape;185;p21"/>
          <p:cNvPicPr preferRelativeResize="0"/>
          <p:nvPr/>
        </p:nvPicPr>
        <p:blipFill rotWithShape="1">
          <a:blip r:embed="rId6">
            <a:alphaModFix/>
          </a:blip>
          <a:srcRect b="0" l="9465" r="4719" t="0"/>
          <a:stretch/>
        </p:blipFill>
        <p:spPr>
          <a:xfrm rot="-189522">
            <a:off x="893108" y="1651637"/>
            <a:ext cx="3592340" cy="2790023"/>
          </a:xfrm>
          <a:prstGeom prst="rect">
            <a:avLst/>
          </a:prstGeom>
          <a:noFill/>
          <a:ln cap="flat" cmpd="sng" w="114300">
            <a:solidFill>
              <a:schemeClr val="lt1"/>
            </a:solidFill>
            <a:prstDash val="solid"/>
            <a:round/>
            <a:headEnd len="sm" w="sm" type="none"/>
            <a:tailEnd len="sm" w="sm" type="none"/>
          </a:ln>
          <a:effectLst>
            <a:outerShdw blurRad="57150" rotWithShape="0" algn="bl" dir="5400000" dist="19050">
              <a:srgbClr val="000000">
                <a:alpha val="19000"/>
              </a:srgbClr>
            </a:outerShdw>
          </a:effectLst>
        </p:spPr>
      </p:pic>
      <p:pic>
        <p:nvPicPr>
          <p:cNvPr id="186" name="Google Shape;186;p21"/>
          <p:cNvPicPr preferRelativeResize="0"/>
          <p:nvPr/>
        </p:nvPicPr>
        <p:blipFill>
          <a:blip r:embed="rId7">
            <a:alphaModFix/>
          </a:blip>
          <a:stretch>
            <a:fillRect/>
          </a:stretch>
        </p:blipFill>
        <p:spPr>
          <a:xfrm>
            <a:off x="6336420" y="3051575"/>
            <a:ext cx="2155160" cy="2158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